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1" r:id="rId4"/>
    <p:sldMasterId id="2147483669" r:id="rId5"/>
  </p:sldMasterIdLst>
  <p:notesMasterIdLst>
    <p:notesMasterId r:id="rId53"/>
  </p:notesMasterIdLst>
  <p:handoutMasterIdLst>
    <p:handoutMasterId r:id="rId54"/>
  </p:handoutMasterIdLst>
  <p:sldIdLst>
    <p:sldId id="294" r:id="rId6"/>
    <p:sldId id="303" r:id="rId7"/>
    <p:sldId id="302" r:id="rId8"/>
    <p:sldId id="301" r:id="rId9"/>
    <p:sldId id="300" r:id="rId10"/>
    <p:sldId id="299" r:id="rId11"/>
    <p:sldId id="298" r:id="rId12"/>
    <p:sldId id="295" r:id="rId13"/>
    <p:sldId id="296" r:id="rId14"/>
    <p:sldId id="297" r:id="rId15"/>
    <p:sldId id="256" r:id="rId16"/>
    <p:sldId id="258" r:id="rId17"/>
    <p:sldId id="259" r:id="rId18"/>
    <p:sldId id="260" r:id="rId19"/>
    <p:sldId id="261" r:id="rId20"/>
    <p:sldId id="262" r:id="rId21"/>
    <p:sldId id="263" r:id="rId22"/>
    <p:sldId id="264" r:id="rId23"/>
    <p:sldId id="265"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 id="289" r:id="rId48"/>
    <p:sldId id="290" r:id="rId49"/>
    <p:sldId id="291" r:id="rId50"/>
    <p:sldId id="292" r:id="rId51"/>
    <p:sldId id="293" r:id="rId52"/>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9EE772-2561-483A-8DAA-FFCDE122A688}" v="160" dt="2020-10-24T13:45:30.209"/>
    <p1510:client id="{1B01BF6B-5F81-4274-AF6E-2A5E7797F2E1}" v="258" dt="2020-10-17T14:47:35.9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3" autoAdjust="0"/>
    <p:restoredTop sz="94660"/>
  </p:normalViewPr>
  <p:slideViewPr>
    <p:cSldViewPr>
      <p:cViewPr varScale="1">
        <p:scale>
          <a:sx n="119" d="100"/>
          <a:sy n="119" d="100"/>
        </p:scale>
        <p:origin x="114" y="120"/>
      </p:cViewPr>
      <p:guideLst>
        <p:guide pos="3839"/>
        <p:guide orient="horz" pos="2160"/>
      </p:guideLst>
    </p:cSldViewPr>
  </p:slideViewPr>
  <p:notesTextViewPr>
    <p:cViewPr>
      <p:scale>
        <a:sx n="1" d="1"/>
        <a:sy n="1" d="1"/>
      </p:scale>
      <p:origin x="0" y="0"/>
    </p:cViewPr>
  </p:notesTextViewPr>
  <p:notesViewPr>
    <p:cSldViewPr>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microsoft.com/office/2015/10/relationships/revisionInfo" Target="revisionInfo.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482589-CB2F-4003-801D-095B67490E73}" type="datetimeFigureOut">
              <a:rPr lang="en-US"/>
              <a:t>10/24/2020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4A4844B-5D5D-4D8E-9E71-6B297DF4019B}" type="slidenum">
              <a:rPr/>
              <a:t>‹#›</a:t>
            </a:fld>
            <a:endParaRPr/>
          </a:p>
        </p:txBody>
      </p:sp>
    </p:spTree>
    <p:extLst>
      <p:ext uri="{BB962C8B-B14F-4D97-AF65-F5344CB8AC3E}">
        <p14:creationId xmlns:p14="http://schemas.microsoft.com/office/powerpoint/2010/main" val="385898617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A7D4DBF-746C-4C25-853D-8A1CBE8404F4}" type="datetimeFigureOut">
              <a:rPr lang="en-US"/>
              <a:t>10/24/2020</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E0FDE7-FE71-46E3-9512-437B13AD5F46}" type="slidenum">
              <a:rPr/>
              <a:t>‹#›</a:t>
            </a:fld>
            <a:endParaRPr/>
          </a:p>
        </p:txBody>
      </p:sp>
    </p:spTree>
    <p:extLst>
      <p:ext uri="{BB962C8B-B14F-4D97-AF65-F5344CB8AC3E}">
        <p14:creationId xmlns:p14="http://schemas.microsoft.com/office/powerpoint/2010/main" val="3566979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565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565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6994" y="758952"/>
            <a:ext cx="10055781" cy="3566160"/>
          </a:xfrm>
        </p:spPr>
        <p:txBody>
          <a:bodyPr anchor="b">
            <a:normAutofit/>
          </a:bodyPr>
          <a:lstStyle>
            <a:lvl1pPr algn="l">
              <a:lnSpc>
                <a:spcPct val="85000"/>
              </a:lnSpc>
              <a:defRPr sz="7998"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099764" y="4455621"/>
            <a:ext cx="10055781" cy="1143000"/>
          </a:xfrm>
        </p:spPr>
        <p:txBody>
          <a:bodyPr lIns="91440" rIns="91440">
            <a:normAutofit/>
          </a:bodyPr>
          <a:lstStyle>
            <a:lvl1pPr marL="0" indent="0" algn="l">
              <a:buNone/>
              <a:defRPr sz="2399" cap="all" spc="200" baseline="0">
                <a:solidFill>
                  <a:schemeClr val="tx2"/>
                </a:solidFill>
                <a:latin typeface="+mj-lt"/>
              </a:defRPr>
            </a:lvl1pPr>
            <a:lvl2pPr marL="457063" indent="0" algn="ctr">
              <a:buNone/>
              <a:defRPr sz="2399"/>
            </a:lvl2pPr>
            <a:lvl3pPr marL="914126" indent="0" algn="ctr">
              <a:buNone/>
              <a:defRPr sz="2399"/>
            </a:lvl3pPr>
            <a:lvl4pPr marL="1371189" indent="0" algn="ctr">
              <a:buNone/>
              <a:defRPr sz="1999"/>
            </a:lvl4pPr>
            <a:lvl5pPr marL="1828251" indent="0" algn="ctr">
              <a:buNone/>
              <a:defRPr sz="1999"/>
            </a:lvl5pPr>
            <a:lvl6pPr marL="2285314" indent="0" algn="ctr">
              <a:buNone/>
              <a:defRPr sz="1999"/>
            </a:lvl6pPr>
            <a:lvl7pPr marL="2742377" indent="0" algn="ctr">
              <a:buNone/>
              <a:defRPr sz="1999"/>
            </a:lvl7pPr>
            <a:lvl8pPr marL="3199440" indent="0" algn="ctr">
              <a:buNone/>
              <a:defRPr sz="1999"/>
            </a:lvl8pPr>
            <a:lvl9pPr marL="3656503" indent="0" algn="ctr">
              <a:buNone/>
              <a:defRPr sz="1999"/>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D109E3-5CF3-4A4F-A9D1-21A905680E71}"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CC421C-2340-4019-BA97-C785B1DEC518}" type="slidenum">
              <a:rPr lang="en-US" smtClean="0"/>
              <a:t>‹#›</a:t>
            </a:fld>
            <a:endParaRPr lang="en-US"/>
          </a:p>
        </p:txBody>
      </p:sp>
      <p:cxnSp>
        <p:nvCxnSpPr>
          <p:cNvPr id="9" name="Straight Connector 8"/>
          <p:cNvCxnSpPr/>
          <p:nvPr/>
        </p:nvCxnSpPr>
        <p:spPr>
          <a:xfrm>
            <a:off x="1207344" y="4343400"/>
            <a:ext cx="9872948"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1537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1DC1F7-A9E9-4D8B-8C97-C74523B2CF2A}" type="datetimeFigureOut">
              <a:rPr lang="en-US" smtClean="0"/>
              <a:pPr/>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9542E4-2CCF-42F6-9D92-ED568035133D}" type="slidenum">
              <a:rPr lang="en-US" smtClean="0"/>
              <a:pPr/>
              <a:t>‹#›</a:t>
            </a:fld>
            <a:endParaRPr lang="en-US"/>
          </a:p>
        </p:txBody>
      </p:sp>
    </p:spTree>
    <p:extLst>
      <p:ext uri="{BB962C8B-B14F-4D97-AF65-F5344CB8AC3E}">
        <p14:creationId xmlns:p14="http://schemas.microsoft.com/office/powerpoint/2010/main" val="1656786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565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565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2628" y="412302"/>
            <a:ext cx="2628215"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7982" y="412302"/>
            <a:ext cx="7732286"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1DC1F7-A9E9-4D8B-8C97-C74523B2CF2A}" type="datetimeFigureOut">
              <a:rPr lang="en-US" smtClean="0"/>
              <a:pPr/>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9542E4-2CCF-42F6-9D92-ED568035133D}" type="slidenum">
              <a:rPr lang="en-US" smtClean="0"/>
              <a:pPr/>
              <a:t>‹#›</a:t>
            </a:fld>
            <a:endParaRPr lang="en-US"/>
          </a:p>
        </p:txBody>
      </p:sp>
    </p:spTree>
    <p:extLst>
      <p:ext uri="{BB962C8B-B14F-4D97-AF65-F5344CB8AC3E}">
        <p14:creationId xmlns:p14="http://schemas.microsoft.com/office/powerpoint/2010/main" val="828701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185026" y="998759"/>
            <a:ext cx="9818774" cy="361061"/>
          </a:xfrm>
          <a:prstGeom prst="rect">
            <a:avLst/>
          </a:prstGeom>
        </p:spPr>
        <p:txBody>
          <a:bodyPr wrap="square" lIns="0" tIns="0" rIns="0" bIns="0">
            <a:spAutoFit/>
          </a:bodyPr>
          <a:lstStyle>
            <a:lvl1pPr>
              <a:defRPr sz="2933" b="0" i="0">
                <a:solidFill>
                  <a:srgbClr val="202020"/>
                </a:solidFill>
                <a:latin typeface="Calibri"/>
                <a:cs typeface="Calibri"/>
              </a:defRPr>
            </a:lvl1pPr>
          </a:lstStyle>
          <a:p>
            <a:endParaRPr/>
          </a:p>
        </p:txBody>
      </p:sp>
      <p:sp>
        <p:nvSpPr>
          <p:cNvPr id="3" name="Holder 3"/>
          <p:cNvSpPr>
            <a:spLocks noGrp="1"/>
          </p:cNvSpPr>
          <p:nvPr>
            <p:ph type="subTitle" idx="4"/>
          </p:nvPr>
        </p:nvSpPr>
        <p:spPr>
          <a:xfrm>
            <a:off x="1828324" y="3840481"/>
            <a:ext cx="8532178" cy="3323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10/24/2020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93433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88825"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654" y="2099733"/>
            <a:ext cx="8823360"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654" y="4777380"/>
            <a:ext cx="8823360" cy="861420"/>
          </a:xfrm>
        </p:spPr>
        <p:txBody>
          <a:bodyPr anchor="t"/>
          <a:lstStyle>
            <a:lvl1pPr marL="0" indent="0" algn="l">
              <a:buNone/>
              <a:defRPr cap="all">
                <a:solidFill>
                  <a:schemeClr val="accent1">
                    <a:lumMod val="60000"/>
                    <a:lumOff val="40000"/>
                  </a:schemeClr>
                </a:solidFill>
              </a:defRPr>
            </a:lvl1pPr>
            <a:lvl2pPr marL="457063" indent="0" algn="ctr">
              <a:buNone/>
              <a:defRPr>
                <a:solidFill>
                  <a:schemeClr val="tx1">
                    <a:tint val="75000"/>
                  </a:schemeClr>
                </a:solidFill>
              </a:defRPr>
            </a:lvl2pPr>
            <a:lvl3pPr marL="914126" indent="0" algn="ctr">
              <a:buNone/>
              <a:defRPr>
                <a:solidFill>
                  <a:schemeClr val="tx1">
                    <a:tint val="75000"/>
                  </a:schemeClr>
                </a:solidFill>
              </a:defRPr>
            </a:lvl3pPr>
            <a:lvl4pPr marL="1371189" indent="0" algn="ctr">
              <a:buNone/>
              <a:defRPr>
                <a:solidFill>
                  <a:schemeClr val="tx1">
                    <a:tint val="75000"/>
                  </a:schemeClr>
                </a:solidFill>
              </a:defRPr>
            </a:lvl4pPr>
            <a:lvl5pPr marL="1828251" indent="0" algn="ctr">
              <a:buNone/>
              <a:defRPr>
                <a:solidFill>
                  <a:schemeClr val="tx1">
                    <a:tint val="75000"/>
                  </a:schemeClr>
                </a:solidFill>
              </a:defRPr>
            </a:lvl5pPr>
            <a:lvl6pPr marL="2285314" indent="0" algn="ctr">
              <a:buNone/>
              <a:defRPr>
                <a:solidFill>
                  <a:schemeClr val="tx1">
                    <a:tint val="75000"/>
                  </a:schemeClr>
                </a:solidFill>
              </a:defRPr>
            </a:lvl6pPr>
            <a:lvl7pPr marL="2742377" indent="0" algn="ctr">
              <a:buNone/>
              <a:defRPr>
                <a:solidFill>
                  <a:schemeClr val="tx1">
                    <a:tint val="75000"/>
                  </a:schemeClr>
                </a:solidFill>
              </a:defRPr>
            </a:lvl7pPr>
            <a:lvl8pPr marL="3199440" indent="0" algn="ctr">
              <a:buNone/>
              <a:defRPr>
                <a:solidFill>
                  <a:schemeClr val="tx1">
                    <a:tint val="75000"/>
                  </a:schemeClr>
                </a:solidFill>
              </a:defRPr>
            </a:lvl8pPr>
            <a:lvl9pPr marL="3656503"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6210" y="1792264"/>
            <a:ext cx="990599" cy="304720"/>
          </a:xfrm>
        </p:spPr>
        <p:txBody>
          <a:bodyPr anchor="t"/>
          <a:lstStyle>
            <a:lvl1pPr algn="l">
              <a:defRPr b="0" i="0">
                <a:solidFill>
                  <a:schemeClr val="bg1">
                    <a:alpha val="60000"/>
                  </a:schemeClr>
                </a:solidFill>
              </a:defRPr>
            </a:lvl1pPr>
          </a:lstStyle>
          <a:p>
            <a:fld id="{B61BEF0D-F0BB-DE4B-95CE-6DB70DBA9567}" type="datetimeFigureOut">
              <a:rPr lang="en-US" smtClean="0"/>
              <a:pPr/>
              <a:t>10/24/2020</a:t>
            </a:fld>
            <a:endParaRPr lang="en-US" dirty="0"/>
          </a:p>
        </p:txBody>
      </p:sp>
      <p:sp>
        <p:nvSpPr>
          <p:cNvPr id="5" name="Footer Placeholder 4"/>
          <p:cNvSpPr>
            <a:spLocks noGrp="1"/>
          </p:cNvSpPr>
          <p:nvPr>
            <p:ph type="ftr" sz="quarter" idx="11"/>
          </p:nvPr>
        </p:nvSpPr>
        <p:spPr bwMode="gray">
          <a:xfrm rot="5400000">
            <a:off x="8949143" y="3227872"/>
            <a:ext cx="3859795" cy="304722"/>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49844" y="295730"/>
            <a:ext cx="837981"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9882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654" y="2603500"/>
            <a:ext cx="8823361"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96716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88825"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654" y="2677645"/>
            <a:ext cx="4349892"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3764" y="2677644"/>
            <a:ext cx="3756566" cy="2283824"/>
          </a:xfrm>
        </p:spPr>
        <p:txBody>
          <a:bodyPr anchor="ctr"/>
          <a:lstStyle>
            <a:lvl1pPr marL="0" indent="0" algn="l">
              <a:buNone/>
              <a:defRPr sz="2000" cap="all">
                <a:solidFill>
                  <a:schemeClr val="accent1">
                    <a:lumMod val="60000"/>
                    <a:lumOff val="40000"/>
                  </a:schemeClr>
                </a:solidFill>
              </a:defRPr>
            </a:lvl1pPr>
            <a:lvl2pPr marL="457063" indent="0">
              <a:buNone/>
              <a:defRPr sz="1800">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86889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653" y="2603501"/>
            <a:ext cx="4823901"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7096" y="2603500"/>
            <a:ext cx="4823902"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114891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654" y="2603500"/>
            <a:ext cx="4823900" cy="576262"/>
          </a:xfrm>
        </p:spPr>
        <p:txBody>
          <a:bodyPr anchor="b">
            <a:noAutofit/>
          </a:bodyPr>
          <a:lstStyle>
            <a:lvl1pPr marL="0" indent="0">
              <a:buNone/>
              <a:defRPr sz="2400" b="0">
                <a:solidFill>
                  <a:schemeClr val="accent1"/>
                </a:solidFill>
              </a:defRPr>
            </a:lvl1pPr>
            <a:lvl2pPr marL="457063" indent="0">
              <a:buNone/>
              <a:defRPr sz="2000" b="1"/>
            </a:lvl2pPr>
            <a:lvl3pPr marL="914126" indent="0">
              <a:buNone/>
              <a:defRPr sz="1800"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653" y="3179763"/>
            <a:ext cx="4823901"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7096" y="2603500"/>
            <a:ext cx="4823902" cy="576262"/>
          </a:xfrm>
        </p:spPr>
        <p:txBody>
          <a:bodyPr anchor="b">
            <a:noAutofit/>
          </a:bodyPr>
          <a:lstStyle>
            <a:lvl1pPr marL="0" indent="0">
              <a:buNone/>
              <a:defRPr sz="2400" b="0">
                <a:solidFill>
                  <a:schemeClr val="accent1"/>
                </a:solidFill>
              </a:defRPr>
            </a:lvl1pPr>
            <a:lvl2pPr marL="457063" indent="0">
              <a:buNone/>
              <a:defRPr sz="2000" b="1"/>
            </a:lvl2pPr>
            <a:lvl3pPr marL="914126" indent="0">
              <a:buNone/>
              <a:defRPr sz="1800"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7096" y="3179763"/>
            <a:ext cx="4823902"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9703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654" y="973668"/>
            <a:ext cx="8759131"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819373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17660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1DC1F7-A9E9-4D8B-8C97-C74523B2CF2A}" type="datetimeFigureOut">
              <a:rPr lang="en-US" smtClean="0"/>
              <a:pPr/>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9542E4-2CCF-42F6-9D92-ED568035133D}" type="slidenum">
              <a:rPr lang="en-US" smtClean="0"/>
              <a:pPr/>
              <a:t>‹#›</a:t>
            </a:fld>
            <a:endParaRPr lang="en-US"/>
          </a:p>
        </p:txBody>
      </p:sp>
    </p:spTree>
    <p:extLst>
      <p:ext uri="{BB962C8B-B14F-4D97-AF65-F5344CB8AC3E}">
        <p14:creationId xmlns:p14="http://schemas.microsoft.com/office/powerpoint/2010/main" val="542591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88825"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654" y="1295400"/>
            <a:ext cx="2792431"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79641" y="1447800"/>
            <a:ext cx="5188714"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653" y="3129281"/>
            <a:ext cx="2792431" cy="2895599"/>
          </a:xfrm>
        </p:spPr>
        <p:txBody>
          <a:bodyPr/>
          <a:lstStyle>
            <a:lvl1pPr marL="0" indent="0">
              <a:buNone/>
              <a:defRPr sz="1400">
                <a:solidFill>
                  <a:schemeClr val="accent1">
                    <a:lumMod val="60000"/>
                    <a:lumOff val="40000"/>
                  </a:schemeClr>
                </a:solidFill>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631149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88825"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654" y="1693334"/>
            <a:ext cx="3864127"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6165" y="1143000"/>
            <a:ext cx="322635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653" y="3657600"/>
            <a:ext cx="3858207" cy="1371600"/>
          </a:xfrm>
        </p:spPr>
        <p:txBody>
          <a:bodyPr>
            <a:normAutofit/>
          </a:bodyPr>
          <a:lstStyle>
            <a:lvl1pPr marL="0" indent="0">
              <a:buNone/>
              <a:defRPr sz="1400">
                <a:solidFill>
                  <a:schemeClr val="accent1">
                    <a:lumMod val="60000"/>
                    <a:lumOff val="40000"/>
                  </a:schemeClr>
                </a:solidFill>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734770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88825"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654" y="4969927"/>
            <a:ext cx="8823361"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654" y="685800"/>
            <a:ext cx="8823361"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653" y="5536665"/>
            <a:ext cx="8823360" cy="493712"/>
          </a:xfrm>
        </p:spPr>
        <p:txBody>
          <a:bodyPr>
            <a:normAutofit/>
          </a:bodyPr>
          <a:lstStyle>
            <a:lvl1pPr marL="0" indent="0">
              <a:buNone/>
              <a:defRPr sz="1200">
                <a:solidFill>
                  <a:schemeClr val="accent1">
                    <a:lumMod val="60000"/>
                    <a:lumOff val="40000"/>
                  </a:schemeClr>
                </a:solidFill>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381594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88825"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499" y="1063417"/>
            <a:ext cx="88295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654" y="3543300"/>
            <a:ext cx="8823361" cy="2476500"/>
          </a:xfrm>
        </p:spPr>
        <p:txBody>
          <a:bodyPr anchor="ctr">
            <a:normAutofit/>
          </a:bodyPr>
          <a:lstStyle>
            <a:lvl1pPr marL="0" indent="0">
              <a:buNone/>
              <a:defRPr sz="18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370229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88825"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337" y="607336"/>
            <a:ext cx="80170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1884" y="2613787"/>
            <a:ext cx="65259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466" y="982134"/>
            <a:ext cx="8451704"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439" y="3678766"/>
            <a:ext cx="7729206"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654" y="5029200"/>
            <a:ext cx="9242489" cy="997857"/>
          </a:xfrm>
        </p:spPr>
        <p:txBody>
          <a:bodyPr anchor="ctr">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98106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88825"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653" y="2370667"/>
            <a:ext cx="8823362"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654" y="5024967"/>
            <a:ext cx="8823361" cy="860400"/>
          </a:xfrm>
        </p:spPr>
        <p:txBody>
          <a:bodyPr anchor="t"/>
          <a:lstStyle>
            <a:lvl1pPr marL="0" indent="0" algn="l">
              <a:buNone/>
              <a:defRPr sz="2000" cap="none">
                <a:solidFill>
                  <a:schemeClr val="accent1">
                    <a:lumMod val="60000"/>
                    <a:lumOff val="40000"/>
                  </a:schemeClr>
                </a:solidFill>
              </a:defRPr>
            </a:lvl1pPr>
            <a:lvl2pPr marL="457063" indent="0">
              <a:buNone/>
              <a:defRPr sz="1800">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673458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654" y="973668"/>
            <a:ext cx="8823361"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653" y="2603502"/>
            <a:ext cx="3141060" cy="576262"/>
          </a:xfrm>
        </p:spPr>
        <p:txBody>
          <a:bodyPr anchor="b">
            <a:noAutofit/>
          </a:bodyPr>
          <a:lstStyle>
            <a:lvl1pPr marL="0" indent="0">
              <a:buNone/>
              <a:defRPr sz="2400" b="0">
                <a:solidFill>
                  <a:schemeClr val="accent1">
                    <a:lumMod val="60000"/>
                    <a:lumOff val="40000"/>
                  </a:schemeClr>
                </a:solidFill>
              </a:defRPr>
            </a:lvl1pPr>
            <a:lvl2pPr marL="457063" indent="0">
              <a:buNone/>
              <a:defRPr sz="2000" b="1"/>
            </a:lvl2pPr>
            <a:lvl3pPr marL="914126" indent="0">
              <a:buNone/>
              <a:defRPr sz="1800"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653" y="3179765"/>
            <a:ext cx="3141061" cy="2847293"/>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1547" y="2603500"/>
            <a:ext cx="3146189" cy="576262"/>
          </a:xfrm>
        </p:spPr>
        <p:txBody>
          <a:bodyPr anchor="b">
            <a:noAutofit/>
          </a:bodyPr>
          <a:lstStyle>
            <a:lvl1pPr marL="0" indent="0">
              <a:buNone/>
              <a:defRPr sz="2400" b="0">
                <a:solidFill>
                  <a:schemeClr val="accent1">
                    <a:lumMod val="60000"/>
                    <a:lumOff val="40000"/>
                  </a:schemeClr>
                </a:solidFill>
              </a:defRPr>
            </a:lvl1pPr>
            <a:lvl2pPr marL="457063" indent="0">
              <a:buNone/>
              <a:defRPr sz="2000" b="1"/>
            </a:lvl2pPr>
            <a:lvl3pPr marL="914126" indent="0">
              <a:buNone/>
              <a:defRPr sz="1800"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1547" y="3179764"/>
            <a:ext cx="3146189" cy="2847293"/>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081" y="2603501"/>
            <a:ext cx="3144911" cy="576262"/>
          </a:xfrm>
        </p:spPr>
        <p:txBody>
          <a:bodyPr anchor="b">
            <a:noAutofit/>
          </a:bodyPr>
          <a:lstStyle>
            <a:lvl1pPr marL="0" indent="0">
              <a:buNone/>
              <a:defRPr sz="2400" b="0">
                <a:solidFill>
                  <a:schemeClr val="accent1">
                    <a:lumMod val="60000"/>
                    <a:lumOff val="40000"/>
                  </a:schemeClr>
                </a:solidFill>
              </a:defRPr>
            </a:lvl1pPr>
            <a:lvl2pPr marL="457063" indent="0">
              <a:buNone/>
              <a:defRPr sz="2000" b="1"/>
            </a:lvl2pPr>
            <a:lvl3pPr marL="914126" indent="0">
              <a:buNone/>
              <a:defRPr sz="1800"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275" y="3179763"/>
            <a:ext cx="3144717" cy="2847293"/>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cxnSp>
        <p:nvCxnSpPr>
          <p:cNvPr id="17" name="Straight Connector 16"/>
          <p:cNvCxnSpPr/>
          <p:nvPr/>
        </p:nvCxnSpPr>
        <p:spPr>
          <a:xfrm>
            <a:off x="4402824" y="2569634"/>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0377" y="2569634"/>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986950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654" y="973668"/>
            <a:ext cx="8823361"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653" y="4532844"/>
            <a:ext cx="3049644" cy="576262"/>
          </a:xfrm>
        </p:spPr>
        <p:txBody>
          <a:bodyPr anchor="b">
            <a:noAutofit/>
          </a:bodyPr>
          <a:lstStyle>
            <a:lvl1pPr marL="0" indent="0">
              <a:buNone/>
              <a:defRPr sz="2400" b="0">
                <a:solidFill>
                  <a:schemeClr val="accent1">
                    <a:lumMod val="60000"/>
                    <a:lumOff val="40000"/>
                  </a:schemeClr>
                </a:solidFill>
              </a:defRPr>
            </a:lvl1pPr>
            <a:lvl2pPr marL="457063" indent="0">
              <a:buNone/>
              <a:defRPr sz="2000" b="1"/>
            </a:lvl2pPr>
            <a:lvl3pPr marL="914126" indent="0">
              <a:buNone/>
              <a:defRPr sz="1800"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206" y="2603500"/>
            <a:ext cx="26905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653" y="5109106"/>
            <a:ext cx="3049644" cy="917952"/>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7675" y="4532845"/>
            <a:ext cx="3049644" cy="576263"/>
          </a:xfrm>
        </p:spPr>
        <p:txBody>
          <a:bodyPr anchor="b">
            <a:noAutofit/>
          </a:bodyPr>
          <a:lstStyle>
            <a:lvl1pPr marL="0" indent="0">
              <a:buNone/>
              <a:defRPr sz="2400" b="0">
                <a:solidFill>
                  <a:schemeClr val="accent1">
                    <a:lumMod val="60000"/>
                    <a:lumOff val="40000"/>
                  </a:schemeClr>
                </a:solidFill>
              </a:defRPr>
            </a:lvl1pPr>
            <a:lvl2pPr marL="457063" indent="0">
              <a:buNone/>
              <a:defRPr sz="2000" b="1"/>
            </a:lvl2pPr>
            <a:lvl3pPr marL="914126" indent="0">
              <a:buNone/>
              <a:defRPr sz="1800"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7226" y="2603500"/>
            <a:ext cx="26905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982" y="5109105"/>
            <a:ext cx="3049644" cy="917952"/>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0697" y="4532845"/>
            <a:ext cx="3050300" cy="576262"/>
          </a:xfrm>
        </p:spPr>
        <p:txBody>
          <a:bodyPr anchor="b">
            <a:noAutofit/>
          </a:bodyPr>
          <a:lstStyle>
            <a:lvl1pPr marL="0" indent="0">
              <a:buNone/>
              <a:defRPr sz="2400" b="0">
                <a:solidFill>
                  <a:schemeClr val="accent1">
                    <a:lumMod val="60000"/>
                    <a:lumOff val="40000"/>
                  </a:schemeClr>
                </a:solidFill>
              </a:defRPr>
            </a:lvl1pPr>
            <a:lvl2pPr marL="457063" indent="0">
              <a:buNone/>
              <a:defRPr sz="2000" b="1"/>
            </a:lvl2pPr>
            <a:lvl3pPr marL="914126" indent="0">
              <a:buNone/>
              <a:defRPr sz="1800"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0905" y="2603500"/>
            <a:ext cx="26905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0696" y="5109104"/>
            <a:ext cx="3050301" cy="917952"/>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cxnSp>
        <p:nvCxnSpPr>
          <p:cNvPr id="43" name="Straight Connector 42"/>
          <p:cNvCxnSpPr/>
          <p:nvPr/>
        </p:nvCxnSpPr>
        <p:spPr>
          <a:xfrm>
            <a:off x="4404684" y="2569634"/>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5771" y="2569634"/>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10/24/2020</a:t>
            </a:fld>
            <a:endParaRPr lang="en-US" dirty="0"/>
          </a:p>
        </p:txBody>
      </p:sp>
      <p:sp>
        <p:nvSpPr>
          <p:cNvPr id="8" name="Footer Placeholder 7"/>
          <p:cNvSpPr>
            <a:spLocks noGrp="1"/>
          </p:cNvSpPr>
          <p:nvPr>
            <p:ph type="ftr" sz="quarter" idx="11"/>
          </p:nvPr>
        </p:nvSpPr>
        <p:spPr>
          <a:xfrm>
            <a:off x="560965" y="6391839"/>
            <a:ext cx="3643333"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16873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654" y="973668"/>
            <a:ext cx="8823361"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654" y="2603500"/>
            <a:ext cx="8823361"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2654" y="6391839"/>
            <a:ext cx="990341" cy="304799"/>
          </a:xfrm>
        </p:spPr>
        <p:txBody>
          <a:bodyPr/>
          <a:lstStyle/>
          <a:p>
            <a:fld id="{B61BEF0D-F0BB-DE4B-95CE-6DB70DBA9567}" type="datetimeFigureOut">
              <a:rPr lang="en-US" smtClean="0"/>
              <a:pPr/>
              <a:t>10/24/2020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7050132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88825"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3000" y="1278467"/>
            <a:ext cx="1409598"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654" y="1278467"/>
            <a:ext cx="625439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0330" y="6391839"/>
            <a:ext cx="991877" cy="304799"/>
          </a:xfrm>
        </p:spPr>
        <p:txBody>
          <a:bodyPr/>
          <a:lstStyle/>
          <a:p>
            <a:fld id="{B61BEF0D-F0BB-DE4B-95CE-6DB70DBA9567}" type="datetimeFigureOut">
              <a:rPr lang="en-US" smtClean="0"/>
              <a:pPr/>
              <a:t>10/24/2020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85171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565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565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6994" y="758952"/>
            <a:ext cx="10055781" cy="3566160"/>
          </a:xfrm>
        </p:spPr>
        <p:txBody>
          <a:bodyPr anchor="b" anchorCtr="0">
            <a:normAutofit/>
          </a:bodyPr>
          <a:lstStyle>
            <a:lvl1pPr>
              <a:lnSpc>
                <a:spcPct val="85000"/>
              </a:lnSpc>
              <a:defRPr sz="7998"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6994" y="4453128"/>
            <a:ext cx="10055781" cy="1143000"/>
          </a:xfrm>
        </p:spPr>
        <p:txBody>
          <a:bodyPr lIns="91440" rIns="91440" anchor="t" anchorCtr="0">
            <a:normAutofit/>
          </a:bodyPr>
          <a:lstStyle>
            <a:lvl1pPr marL="0" indent="0">
              <a:buNone/>
              <a:defRPr sz="2399" cap="all" spc="200" baseline="0">
                <a:solidFill>
                  <a:schemeClr val="tx2"/>
                </a:solidFill>
                <a:latin typeface="+mj-lt"/>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81DC1F7-A9E9-4D8B-8C97-C74523B2CF2A}" type="datetimeFigureOut">
              <a:rPr lang="en-US" smtClean="0"/>
              <a:pPr/>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9542E4-2CCF-42F6-9D92-ED568035133D}" type="slidenum">
              <a:rPr lang="en-US" smtClean="0"/>
              <a:pPr/>
              <a:t>‹#›</a:t>
            </a:fld>
            <a:endParaRPr lang="en-US"/>
          </a:p>
        </p:txBody>
      </p:sp>
      <p:cxnSp>
        <p:nvCxnSpPr>
          <p:cNvPr id="9" name="Straight Connector 8"/>
          <p:cNvCxnSpPr/>
          <p:nvPr/>
        </p:nvCxnSpPr>
        <p:spPr>
          <a:xfrm>
            <a:off x="1207344" y="4343400"/>
            <a:ext cx="9872948"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4136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6994" y="286604"/>
            <a:ext cx="10055781"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6992" y="1845734"/>
            <a:ext cx="4936474"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6301" y="1845735"/>
            <a:ext cx="4936474"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81DC1F7-A9E9-4D8B-8C97-C74523B2CF2A}" type="datetimeFigureOut">
              <a:rPr lang="en-US" smtClean="0"/>
              <a:pPr/>
              <a:t>10/24/2020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9542E4-2CCF-42F6-9D92-ED568035133D}" type="slidenum">
              <a:rPr lang="en-US" smtClean="0"/>
              <a:pPr/>
              <a:t>‹#›</a:t>
            </a:fld>
            <a:endParaRPr lang="en-US"/>
          </a:p>
        </p:txBody>
      </p:sp>
    </p:spTree>
    <p:extLst>
      <p:ext uri="{BB962C8B-B14F-4D97-AF65-F5344CB8AC3E}">
        <p14:creationId xmlns:p14="http://schemas.microsoft.com/office/powerpoint/2010/main" val="3423480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6994" y="286604"/>
            <a:ext cx="10055781"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6994" y="1846052"/>
            <a:ext cx="4936474" cy="736282"/>
          </a:xfrm>
        </p:spPr>
        <p:txBody>
          <a:bodyPr lIns="91440" rIns="91440" anchor="ctr">
            <a:normAutofit/>
          </a:bodyPr>
          <a:lstStyle>
            <a:lvl1pPr marL="0" indent="0">
              <a:buNone/>
              <a:defRPr sz="1999" b="0" cap="all" baseline="0">
                <a:solidFill>
                  <a:schemeClr val="tx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Edit Master text styles</a:t>
            </a:r>
          </a:p>
        </p:txBody>
      </p:sp>
      <p:sp>
        <p:nvSpPr>
          <p:cNvPr id="4" name="Content Placeholder 3"/>
          <p:cNvSpPr>
            <a:spLocks noGrp="1"/>
          </p:cNvSpPr>
          <p:nvPr>
            <p:ph sz="half" idx="2"/>
          </p:nvPr>
        </p:nvSpPr>
        <p:spPr>
          <a:xfrm>
            <a:off x="1096994" y="2582334"/>
            <a:ext cx="4936474"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6301" y="1846052"/>
            <a:ext cx="4936474" cy="736282"/>
          </a:xfrm>
        </p:spPr>
        <p:txBody>
          <a:bodyPr lIns="91440" rIns="91440" anchor="ctr">
            <a:normAutofit/>
          </a:bodyPr>
          <a:lstStyle>
            <a:lvl1pPr marL="0" indent="0">
              <a:buNone/>
              <a:defRPr sz="1999" b="0" cap="all" baseline="0">
                <a:solidFill>
                  <a:schemeClr val="tx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Edit Master text styles</a:t>
            </a:r>
          </a:p>
        </p:txBody>
      </p:sp>
      <p:sp>
        <p:nvSpPr>
          <p:cNvPr id="6" name="Content Placeholder 5"/>
          <p:cNvSpPr>
            <a:spLocks noGrp="1"/>
          </p:cNvSpPr>
          <p:nvPr>
            <p:ph sz="quarter" idx="4"/>
          </p:nvPr>
        </p:nvSpPr>
        <p:spPr>
          <a:xfrm>
            <a:off x="6216301" y="2582334"/>
            <a:ext cx="4936474"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81DC1F7-A9E9-4D8B-8C97-C74523B2CF2A}" type="datetimeFigureOut">
              <a:rPr lang="en-US" smtClean="0"/>
              <a:pPr/>
              <a:t>10/24/2020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9542E4-2CCF-42F6-9D92-ED568035133D}" type="slidenum">
              <a:rPr lang="en-US" smtClean="0"/>
              <a:pPr/>
              <a:t>‹#›</a:t>
            </a:fld>
            <a:endParaRPr lang="en-US"/>
          </a:p>
        </p:txBody>
      </p:sp>
    </p:spTree>
    <p:extLst>
      <p:ext uri="{BB962C8B-B14F-4D97-AF65-F5344CB8AC3E}">
        <p14:creationId xmlns:p14="http://schemas.microsoft.com/office/powerpoint/2010/main" val="546144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81DC1F7-A9E9-4D8B-8C97-C74523B2CF2A}" type="datetimeFigureOut">
              <a:rPr lang="en-US" smtClean="0"/>
              <a:pPr/>
              <a:t>10/24/2020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9542E4-2CCF-42F6-9D92-ED568035133D}" type="slidenum">
              <a:rPr lang="en-US" smtClean="0"/>
              <a:pPr/>
              <a:t>‹#›</a:t>
            </a:fld>
            <a:endParaRPr lang="en-US"/>
          </a:p>
        </p:txBody>
      </p:sp>
    </p:spTree>
    <p:extLst>
      <p:ext uri="{BB962C8B-B14F-4D97-AF65-F5344CB8AC3E}">
        <p14:creationId xmlns:p14="http://schemas.microsoft.com/office/powerpoint/2010/main" val="3023005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565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565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81DC1F7-A9E9-4D8B-8C97-C74523B2CF2A}" type="datetimeFigureOut">
              <a:rPr lang="en-US" smtClean="0"/>
              <a:pPr/>
              <a:t>10/24/2020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299542E4-2CCF-42F6-9D92-ED568035133D}" type="slidenum">
              <a:rPr lang="en-US" smtClean="0"/>
              <a:pPr/>
              <a:t>‹#›</a:t>
            </a:fld>
            <a:endParaRPr lang="en-US"/>
          </a:p>
        </p:txBody>
      </p:sp>
    </p:spTree>
    <p:extLst>
      <p:ext uri="{BB962C8B-B14F-4D97-AF65-F5344CB8AC3E}">
        <p14:creationId xmlns:p14="http://schemas.microsoft.com/office/powerpoint/2010/main" val="1992448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7" y="0"/>
            <a:ext cx="404973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39019" y="0"/>
            <a:ext cx="6399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081" y="594359"/>
            <a:ext cx="3199567" cy="2286000"/>
          </a:xfrm>
        </p:spPr>
        <p:txBody>
          <a:bodyPr anchor="b">
            <a:normAutofit/>
          </a:bodyPr>
          <a:lstStyle>
            <a:lvl1pPr>
              <a:defRPr sz="3599"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799350" y="731520"/>
            <a:ext cx="6490549"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081" y="2926080"/>
            <a:ext cx="3199567" cy="3379124"/>
          </a:xfrm>
        </p:spPr>
        <p:txBody>
          <a:bodyPr lIns="91440" rIns="91440">
            <a:normAutofit/>
          </a:bodyPr>
          <a:lstStyle>
            <a:lvl1pPr marL="0" indent="0">
              <a:buNone/>
              <a:defRPr sz="1500">
                <a:solidFill>
                  <a:srgbClr val="FFFFFF"/>
                </a:solidFill>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Edit Master text styles</a:t>
            </a:r>
          </a:p>
        </p:txBody>
      </p:sp>
      <p:sp>
        <p:nvSpPr>
          <p:cNvPr id="5" name="Date Placeholder 4"/>
          <p:cNvSpPr>
            <a:spLocks noGrp="1"/>
          </p:cNvSpPr>
          <p:nvPr>
            <p:ph type="dt" sz="half" idx="10"/>
          </p:nvPr>
        </p:nvSpPr>
        <p:spPr>
          <a:xfrm>
            <a:off x="465391" y="6459786"/>
            <a:ext cx="2617828" cy="365125"/>
          </a:xfrm>
        </p:spPr>
        <p:txBody>
          <a:bodyPr/>
          <a:lstStyle>
            <a:lvl1pPr algn="l">
              <a:defRPr/>
            </a:lvl1pPr>
          </a:lstStyle>
          <a:p>
            <a:fld id="{881DC1F7-A9E9-4D8B-8C97-C74523B2CF2A}" type="datetimeFigureOut">
              <a:rPr lang="en-US" smtClean="0"/>
              <a:pPr/>
              <a:t>10/24/2020</a:t>
            </a:fld>
            <a:endParaRPr lang="en-US"/>
          </a:p>
        </p:txBody>
      </p:sp>
      <p:sp>
        <p:nvSpPr>
          <p:cNvPr id="6" name="Footer Placeholder 5"/>
          <p:cNvSpPr>
            <a:spLocks noGrp="1"/>
          </p:cNvSpPr>
          <p:nvPr>
            <p:ph type="ftr" sz="quarter" idx="11"/>
          </p:nvPr>
        </p:nvSpPr>
        <p:spPr>
          <a:xfrm>
            <a:off x="4799350" y="6459786"/>
            <a:ext cx="464699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99542E4-2CCF-42F6-9D92-ED568035133D}" type="slidenum">
              <a:rPr lang="en-US" smtClean="0"/>
              <a:pPr/>
              <a:t>‹#›</a:t>
            </a:fld>
            <a:endParaRPr lang="en-US"/>
          </a:p>
        </p:txBody>
      </p:sp>
    </p:spTree>
    <p:extLst>
      <p:ext uri="{BB962C8B-B14F-4D97-AF65-F5344CB8AC3E}">
        <p14:creationId xmlns:p14="http://schemas.microsoft.com/office/powerpoint/2010/main" val="4268445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5651"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565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6995" y="5074920"/>
            <a:ext cx="10111011" cy="822960"/>
          </a:xfrm>
        </p:spPr>
        <p:txBody>
          <a:bodyPr lIns="91440" tIns="0" rIns="91440" bIns="0" anchor="b">
            <a:noAutofit/>
          </a:bodyPr>
          <a:lstStyle>
            <a:lvl1pPr>
              <a:defRPr sz="3599"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88810" cy="4915076"/>
          </a:xfrm>
          <a:solidFill>
            <a:schemeClr val="bg2">
              <a:lumMod val="90000"/>
            </a:schemeClr>
          </a:solidFill>
        </p:spPr>
        <p:txBody>
          <a:bodyPr lIns="457200" tIns="457200" anchor="t"/>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a:t>Click icon to add picture</a:t>
            </a:r>
            <a:endParaRPr lang="en-US" dirty="0"/>
          </a:p>
        </p:txBody>
      </p:sp>
      <p:sp>
        <p:nvSpPr>
          <p:cNvPr id="4" name="Text Placeholder 3"/>
          <p:cNvSpPr>
            <a:spLocks noGrp="1"/>
          </p:cNvSpPr>
          <p:nvPr>
            <p:ph type="body" sz="half" idx="2"/>
          </p:nvPr>
        </p:nvSpPr>
        <p:spPr>
          <a:xfrm>
            <a:off x="1096994" y="5907024"/>
            <a:ext cx="1011063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81DC1F7-A9E9-4D8B-8C97-C74523B2CF2A}" type="datetimeFigureOut">
              <a:rPr lang="en-US" smtClean="0"/>
              <a:pPr/>
              <a:t>10/24/2020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9542E4-2CCF-42F6-9D92-ED568035133D}" type="slidenum">
              <a:rPr lang="en-US" smtClean="0"/>
              <a:pPr/>
              <a:t>‹#›</a:t>
            </a:fld>
            <a:endParaRPr lang="en-US"/>
          </a:p>
        </p:txBody>
      </p:sp>
    </p:spTree>
    <p:extLst>
      <p:ext uri="{BB962C8B-B14F-4D97-AF65-F5344CB8AC3E}">
        <p14:creationId xmlns:p14="http://schemas.microsoft.com/office/powerpoint/2010/main" val="2823875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image" Target="../media/image1.jpeg"/><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1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6994" y="286604"/>
            <a:ext cx="10055781"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6994" y="1845734"/>
            <a:ext cx="10055781"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6995" y="6459786"/>
            <a:ext cx="2471627" cy="365125"/>
          </a:xfrm>
          <a:prstGeom prst="rect">
            <a:avLst/>
          </a:prstGeom>
        </p:spPr>
        <p:txBody>
          <a:bodyPr vert="horz" lIns="91440" tIns="45720" rIns="91440" bIns="45720" rtlCol="0" anchor="ctr"/>
          <a:lstStyle>
            <a:lvl1pPr algn="l">
              <a:defRPr sz="900">
                <a:solidFill>
                  <a:srgbClr val="FFFFFF"/>
                </a:solidFill>
              </a:defRPr>
            </a:lvl1pPr>
          </a:lstStyle>
          <a:p>
            <a:fld id="{881DC1F7-A9E9-4D8B-8C97-C74523B2CF2A}" type="datetimeFigureOut">
              <a:rPr lang="en-US" smtClean="0"/>
              <a:pPr/>
              <a:t>10/24/2020</a:t>
            </a:fld>
            <a:endParaRPr lang="en-US"/>
          </a:p>
        </p:txBody>
      </p:sp>
      <p:sp>
        <p:nvSpPr>
          <p:cNvPr id="5" name="Footer Placeholder 4"/>
          <p:cNvSpPr>
            <a:spLocks noGrp="1"/>
          </p:cNvSpPr>
          <p:nvPr>
            <p:ph type="ftr" sz="quarter" idx="3"/>
          </p:nvPr>
        </p:nvSpPr>
        <p:spPr>
          <a:xfrm>
            <a:off x="3685225" y="6459786"/>
            <a:ext cx="4821548"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897880" y="6459786"/>
            <a:ext cx="1311683" cy="365125"/>
          </a:xfrm>
          <a:prstGeom prst="rect">
            <a:avLst/>
          </a:prstGeom>
        </p:spPr>
        <p:txBody>
          <a:bodyPr vert="horz" lIns="91440" tIns="45720" rIns="91440" bIns="45720" rtlCol="0" anchor="ctr"/>
          <a:lstStyle>
            <a:lvl1pPr algn="r">
              <a:defRPr sz="1050">
                <a:solidFill>
                  <a:srgbClr val="FFFFFF"/>
                </a:solidFill>
              </a:defRPr>
            </a:lvl1pPr>
          </a:lstStyle>
          <a:p>
            <a:fld id="{299542E4-2CCF-42F6-9D92-ED568035133D}" type="slidenum">
              <a:rPr lang="en-US" smtClean="0"/>
              <a:pPr/>
              <a:t>‹#›</a:t>
            </a:fld>
            <a:endParaRPr lang="en-US"/>
          </a:p>
        </p:txBody>
      </p:sp>
      <p:cxnSp>
        <p:nvCxnSpPr>
          <p:cNvPr id="10" name="Straight Connector 9"/>
          <p:cNvCxnSpPr/>
          <p:nvPr/>
        </p:nvCxnSpPr>
        <p:spPr>
          <a:xfrm>
            <a:off x="1193221" y="1737845"/>
            <a:ext cx="996436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9620019"/>
      </p:ext>
    </p:extLst>
  </p:cSld>
  <p:clrMap bg1="lt1" tx1="dk1" bg2="lt2" tx2="dk2" accent1="accent1" accent2="accent2" accent3="accent3" accent4="accent4" accent5="accent5" accent6="accent6" hlink="hlink" folHlink="folHlink"/>
  <p:sldLayoutIdLst>
    <p:sldLayoutId id="2147483882" r:id="rId1"/>
    <p:sldLayoutId id="2147483883" r:id="rId2"/>
    <p:sldLayoutId id="2147483884" r:id="rId3"/>
    <p:sldLayoutId id="2147483885" r:id="rId4"/>
    <p:sldLayoutId id="2147483886" r:id="rId5"/>
    <p:sldLayoutId id="2147483887" r:id="rId6"/>
    <p:sldLayoutId id="2147483888" r:id="rId7"/>
    <p:sldLayoutId id="2147483889" r:id="rId8"/>
    <p:sldLayoutId id="2147483890" r:id="rId9"/>
    <p:sldLayoutId id="2147483891" r:id="rId10"/>
    <p:sldLayoutId id="2147483892" r:id="rId11"/>
    <p:sldLayoutId id="2147483893"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126" rtl="0" eaLnBrk="1" latinLnBrk="0" hangingPunct="1">
        <a:lnSpc>
          <a:spcPct val="85000"/>
        </a:lnSpc>
        <a:spcBef>
          <a:spcPct val="0"/>
        </a:spcBef>
        <a:buNone/>
        <a:defRPr sz="4799" kern="1200" spc="-50" baseline="0">
          <a:solidFill>
            <a:schemeClr val="tx1">
              <a:lumMod val="75000"/>
              <a:lumOff val="25000"/>
            </a:schemeClr>
          </a:solidFill>
          <a:latin typeface="+mj-lt"/>
          <a:ea typeface="+mj-ea"/>
          <a:cs typeface="+mj-cs"/>
        </a:defRPr>
      </a:lvl1pPr>
    </p:titleStyle>
    <p:bodyStyle>
      <a:lvl1pPr marL="91413" indent="-91413" algn="l" defTabSz="914126"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1999" kern="1200">
          <a:solidFill>
            <a:schemeClr val="tx1">
              <a:lumMod val="75000"/>
              <a:lumOff val="25000"/>
            </a:schemeClr>
          </a:solidFill>
          <a:latin typeface="+mn-lt"/>
          <a:ea typeface="+mn-ea"/>
          <a:cs typeface="+mn-cs"/>
        </a:defRPr>
      </a:lvl1pPr>
      <a:lvl2pPr marL="383933" indent="-182825" algn="l" defTabSz="914126" rtl="0" eaLnBrk="1" latinLnBrk="0" hangingPunct="1">
        <a:lnSpc>
          <a:spcPct val="90000"/>
        </a:lnSpc>
        <a:spcBef>
          <a:spcPts val="200"/>
        </a:spcBef>
        <a:spcAft>
          <a:spcPts val="400"/>
        </a:spcAft>
        <a:buClr>
          <a:schemeClr val="accent1"/>
        </a:buClr>
        <a:buFont typeface="Calibri" pitchFamily="34" charset="0"/>
        <a:buChar char="◦"/>
        <a:defRPr sz="1799" kern="1200">
          <a:solidFill>
            <a:schemeClr val="tx1">
              <a:lumMod val="75000"/>
              <a:lumOff val="25000"/>
            </a:schemeClr>
          </a:solidFill>
          <a:latin typeface="+mn-lt"/>
          <a:ea typeface="+mn-ea"/>
          <a:cs typeface="+mn-cs"/>
        </a:defRPr>
      </a:lvl2pPr>
      <a:lvl3pPr marL="566758" indent="-182825"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583" indent="-182825"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408" indent="-182825"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670" indent="-228531"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610" indent="-228531"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550" indent="-228531"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490" indent="-228531"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88825"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654" y="973668"/>
            <a:ext cx="8759131"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654" y="2603500"/>
            <a:ext cx="8759131"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330" y="6391839"/>
            <a:ext cx="990341" cy="304799"/>
          </a:xfrm>
          <a:prstGeom prst="rect">
            <a:avLst/>
          </a:prstGeom>
        </p:spPr>
        <p:txBody>
          <a:bodyPr vert="horz" lIns="91440" tIns="45720" rIns="91440" bIns="45720" rtlCol="0" anchor="ctr"/>
          <a:lstStyle>
            <a:lvl1pPr algn="r">
              <a:defRPr sz="1000" b="1" i="0">
                <a:solidFill>
                  <a:schemeClr val="accent1"/>
                </a:solidFill>
              </a:defRPr>
            </a:lvl1pPr>
          </a:lstStyle>
          <a:p>
            <a:fld id="{B61BEF0D-F0BB-DE4B-95CE-6DB70DBA9567}" type="datetimeFigureOut">
              <a:rPr lang="en-US" smtClean="0"/>
              <a:pPr/>
              <a:t>10/24/2020</a:t>
            </a:fld>
            <a:endParaRPr lang="en-US" dirty="0"/>
          </a:p>
        </p:txBody>
      </p:sp>
      <p:sp>
        <p:nvSpPr>
          <p:cNvPr id="5" name="Footer Placeholder 4"/>
          <p:cNvSpPr>
            <a:spLocks noGrp="1"/>
          </p:cNvSpPr>
          <p:nvPr>
            <p:ph type="ftr" sz="quarter" idx="3"/>
          </p:nvPr>
        </p:nvSpPr>
        <p:spPr>
          <a:xfrm>
            <a:off x="560964" y="6391839"/>
            <a:ext cx="3858790"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49844" y="295730"/>
            <a:ext cx="837981"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79350268"/>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457063"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797" indent="-342797" algn="l" defTabSz="457063"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727" indent="-285664" algn="l" defTabSz="457063"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2657" indent="-228531" algn="l" defTabSz="457063"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599720" indent="-228531" algn="l" defTabSz="457063"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6783" indent="-228531" algn="l" defTabSz="457063"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3846" indent="-228531" algn="l" defTabSz="457063"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0908" indent="-228531" algn="l" defTabSz="457063"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7971" indent="-228531" algn="l" defTabSz="457063"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5034" indent="-228531" algn="l" defTabSz="457063"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063" rtl="0" eaLnBrk="1" latinLnBrk="0" hangingPunct="1">
        <a:defRPr sz="1800" kern="1200">
          <a:solidFill>
            <a:schemeClr val="tx1"/>
          </a:solidFill>
          <a:latin typeface="+mn-lt"/>
          <a:ea typeface="+mn-ea"/>
          <a:cs typeface="+mn-cs"/>
        </a:defRPr>
      </a:lvl1pPr>
      <a:lvl2pPr marL="457063" algn="l" defTabSz="457063" rtl="0" eaLnBrk="1" latinLnBrk="0" hangingPunct="1">
        <a:defRPr sz="1800" kern="1200">
          <a:solidFill>
            <a:schemeClr val="tx1"/>
          </a:solidFill>
          <a:latin typeface="+mn-lt"/>
          <a:ea typeface="+mn-ea"/>
          <a:cs typeface="+mn-cs"/>
        </a:defRPr>
      </a:lvl2pPr>
      <a:lvl3pPr marL="914126" algn="l" defTabSz="457063" rtl="0" eaLnBrk="1" latinLnBrk="0" hangingPunct="1">
        <a:defRPr sz="1800" kern="1200">
          <a:solidFill>
            <a:schemeClr val="tx1"/>
          </a:solidFill>
          <a:latin typeface="+mn-lt"/>
          <a:ea typeface="+mn-ea"/>
          <a:cs typeface="+mn-cs"/>
        </a:defRPr>
      </a:lvl3pPr>
      <a:lvl4pPr marL="1371189" algn="l" defTabSz="457063" rtl="0" eaLnBrk="1" latinLnBrk="0" hangingPunct="1">
        <a:defRPr sz="1800" kern="1200">
          <a:solidFill>
            <a:schemeClr val="tx1"/>
          </a:solidFill>
          <a:latin typeface="+mn-lt"/>
          <a:ea typeface="+mn-ea"/>
          <a:cs typeface="+mn-cs"/>
        </a:defRPr>
      </a:lvl4pPr>
      <a:lvl5pPr marL="1828251" algn="l" defTabSz="457063" rtl="0" eaLnBrk="1" latinLnBrk="0" hangingPunct="1">
        <a:defRPr sz="1800" kern="1200">
          <a:solidFill>
            <a:schemeClr val="tx1"/>
          </a:solidFill>
          <a:latin typeface="+mn-lt"/>
          <a:ea typeface="+mn-ea"/>
          <a:cs typeface="+mn-cs"/>
        </a:defRPr>
      </a:lvl5pPr>
      <a:lvl6pPr marL="2285314" algn="l" defTabSz="457063" rtl="0" eaLnBrk="1" latinLnBrk="0" hangingPunct="1">
        <a:defRPr sz="1800" kern="1200">
          <a:solidFill>
            <a:schemeClr val="tx1"/>
          </a:solidFill>
          <a:latin typeface="+mn-lt"/>
          <a:ea typeface="+mn-ea"/>
          <a:cs typeface="+mn-cs"/>
        </a:defRPr>
      </a:lvl6pPr>
      <a:lvl7pPr marL="2742377" algn="l" defTabSz="457063" rtl="0" eaLnBrk="1" latinLnBrk="0" hangingPunct="1">
        <a:defRPr sz="1800" kern="1200">
          <a:solidFill>
            <a:schemeClr val="tx1"/>
          </a:solidFill>
          <a:latin typeface="+mn-lt"/>
          <a:ea typeface="+mn-ea"/>
          <a:cs typeface="+mn-cs"/>
        </a:defRPr>
      </a:lvl7pPr>
      <a:lvl8pPr marL="3199440" algn="l" defTabSz="457063" rtl="0" eaLnBrk="1" latinLnBrk="0" hangingPunct="1">
        <a:defRPr sz="1800" kern="1200">
          <a:solidFill>
            <a:schemeClr val="tx1"/>
          </a:solidFill>
          <a:latin typeface="+mn-lt"/>
          <a:ea typeface="+mn-ea"/>
          <a:cs typeface="+mn-cs"/>
        </a:defRPr>
      </a:lvl8pPr>
      <a:lvl9pPr marL="3656503" algn="l" defTabSz="4570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utt.ly/HghUHcV" TargetMode="External"/><Relationship Id="rId2" Type="http://schemas.openxmlformats.org/officeDocument/2006/relationships/hyperlink" Target="https://cutt.ly/gghUDLF"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git-scm.com/download/win" TargetMode="External"/><Relationship Id="rId2" Type="http://schemas.openxmlformats.org/officeDocument/2006/relationships/hyperlink" Target="http://git-scm.com/download/mac"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http://www.github.com/"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hyperlink" Target="http://marklodato.github.io/visual-git-"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12.xml"/><Relationship Id="rId4" Type="http://schemas.openxmlformats.org/officeDocument/2006/relationships/hyperlink" Target="http://codingdomain.com/"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hyperlink" Target="http://www.github.com/"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hyperlink" Target="http://ndpsoftware.com/git-cheatsheet.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07FC5-F804-42A9-8F41-1D7367FB093F}"/>
              </a:ext>
            </a:extLst>
          </p:cNvPr>
          <p:cNvSpPr>
            <a:spLocks noGrp="1"/>
          </p:cNvSpPr>
          <p:nvPr>
            <p:ph type="ctrTitle"/>
          </p:nvPr>
        </p:nvSpPr>
        <p:spPr/>
        <p:txBody>
          <a:bodyPr/>
          <a:lstStyle/>
          <a:p>
            <a:r>
              <a:rPr lang="en-US" sz="7950" dirty="0"/>
              <a:t>Learn Python 12 </a:t>
            </a:r>
            <a:endParaRPr lang="en-US" dirty="0"/>
          </a:p>
        </p:txBody>
      </p:sp>
      <p:sp>
        <p:nvSpPr>
          <p:cNvPr id="3" name="Subtitle 2">
            <a:extLst>
              <a:ext uri="{FF2B5EF4-FFF2-40B4-BE49-F238E27FC236}">
                <a16:creationId xmlns:a16="http://schemas.microsoft.com/office/drawing/2014/main" id="{6B122777-C8A4-44B5-A341-B926ED4F905F}"/>
              </a:ext>
            </a:extLst>
          </p:cNvPr>
          <p:cNvSpPr>
            <a:spLocks noGrp="1"/>
          </p:cNvSpPr>
          <p:nvPr>
            <p:ph type="subTitle" idx="1"/>
          </p:nvPr>
        </p:nvSpPr>
        <p:spPr/>
        <p:txBody>
          <a:bodyPr/>
          <a:lstStyle/>
          <a:p>
            <a:r>
              <a:rPr lang="en-US" dirty="0"/>
              <a:t>Vishal Yelisetti</a:t>
            </a:r>
          </a:p>
        </p:txBody>
      </p:sp>
    </p:spTree>
    <p:extLst>
      <p:ext uri="{BB962C8B-B14F-4D97-AF65-F5344CB8AC3E}">
        <p14:creationId xmlns:p14="http://schemas.microsoft.com/office/powerpoint/2010/main" val="27200110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361AF-0400-4A65-A8DD-B231ABE14F8D}"/>
              </a:ext>
            </a:extLst>
          </p:cNvPr>
          <p:cNvSpPr>
            <a:spLocks noGrp="1"/>
          </p:cNvSpPr>
          <p:nvPr>
            <p:ph type="title"/>
          </p:nvPr>
        </p:nvSpPr>
        <p:spPr/>
        <p:txBody>
          <a:bodyPr/>
          <a:lstStyle/>
          <a:p>
            <a:r>
              <a:rPr lang="en-US" dirty="0"/>
              <a:t>Lambda Operations/Functions</a:t>
            </a:r>
          </a:p>
        </p:txBody>
      </p:sp>
      <p:sp>
        <p:nvSpPr>
          <p:cNvPr id="3" name="Content Placeholder 2">
            <a:extLst>
              <a:ext uri="{FF2B5EF4-FFF2-40B4-BE49-F238E27FC236}">
                <a16:creationId xmlns:a16="http://schemas.microsoft.com/office/drawing/2014/main" id="{B8A49BCF-CC6B-4A84-BB44-0FE14A66B309}"/>
              </a:ext>
            </a:extLst>
          </p:cNvPr>
          <p:cNvSpPr>
            <a:spLocks noGrp="1"/>
          </p:cNvSpPr>
          <p:nvPr>
            <p:ph idx="1"/>
          </p:nvPr>
        </p:nvSpPr>
        <p:spPr/>
        <p:txBody>
          <a:bodyPr vert="horz" lIns="0" tIns="45720" rIns="0" bIns="45720" rtlCol="0" anchor="t">
            <a:normAutofit/>
          </a:bodyPr>
          <a:lstStyle/>
          <a:p>
            <a:pPr marL="90805" indent="-90805"/>
            <a:r>
              <a:rPr lang="en-US" sz="1950"/>
              <a:t>Basic Lamba operator: </a:t>
            </a:r>
            <a:r>
              <a:rPr lang="en-US" sz="1950">
                <a:ea typeface="+mn-lt"/>
                <a:cs typeface="+mn-lt"/>
                <a:hlinkClick r:id="rId2"/>
              </a:rPr>
              <a:t>https://cutt.ly/gghUDLF</a:t>
            </a:r>
            <a:r>
              <a:rPr lang="en-US" sz="1950">
                <a:ea typeface="+mn-lt"/>
                <a:cs typeface="+mn-lt"/>
              </a:rPr>
              <a:t> </a:t>
            </a:r>
            <a:endParaRPr lang="en-US" sz="1950"/>
          </a:p>
          <a:p>
            <a:pPr marL="90805" indent="-90805"/>
            <a:r>
              <a:rPr lang="en-US" sz="1950"/>
              <a:t>Lambda Functions: </a:t>
            </a:r>
            <a:r>
              <a:rPr lang="en-US" sz="1950">
                <a:ea typeface="+mn-lt"/>
                <a:cs typeface="+mn-lt"/>
                <a:hlinkClick r:id="rId3"/>
              </a:rPr>
              <a:t>https://cutt.ly/HghUHcV</a:t>
            </a:r>
            <a:r>
              <a:rPr lang="en-US" sz="1950">
                <a:ea typeface="+mn-lt"/>
                <a:cs typeface="+mn-lt"/>
              </a:rPr>
              <a:t> </a:t>
            </a:r>
            <a:endParaRPr lang="en-US" sz="1950">
              <a:cs typeface="Calibri"/>
            </a:endParaRPr>
          </a:p>
        </p:txBody>
      </p:sp>
    </p:spTree>
    <p:extLst>
      <p:ext uri="{BB962C8B-B14F-4D97-AF65-F5344CB8AC3E}">
        <p14:creationId xmlns:p14="http://schemas.microsoft.com/office/powerpoint/2010/main" val="33405931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Github</a:t>
            </a:r>
            <a:r>
              <a:rPr lang="en-US" dirty="0"/>
              <a:t> Tutorial	</a:t>
            </a:r>
          </a:p>
        </p:txBody>
      </p:sp>
      <p:sp>
        <p:nvSpPr>
          <p:cNvPr id="3" name="Subtitle 2"/>
          <p:cNvSpPr>
            <a:spLocks noGrp="1"/>
          </p:cNvSpPr>
          <p:nvPr>
            <p:ph type="subTitle" idx="1"/>
          </p:nvPr>
        </p:nvSpPr>
        <p:spPr/>
        <p:txBody>
          <a:bodyPr>
            <a:normAutofit/>
          </a:bodyPr>
          <a:lstStyle/>
          <a:p>
            <a:r>
              <a:rPr lang="en-US" dirty="0">
                <a:solidFill>
                  <a:srgbClr val="96B86B"/>
                </a:solidFill>
              </a:rPr>
              <a:t>Team 6328</a:t>
            </a:r>
          </a:p>
          <a:p>
            <a:r>
              <a:rPr lang="en-US" dirty="0">
                <a:solidFill>
                  <a:srgbClr val="96B86B"/>
                </a:solidFill>
              </a:rPr>
              <a:t>Software Engineering</a:t>
            </a:r>
          </a:p>
          <a:p>
            <a:endParaRPr lang="en-US" dirty="0">
              <a:solidFill>
                <a:srgbClr val="96B86B"/>
              </a:solidFill>
            </a:endParaRPr>
          </a:p>
        </p:txBody>
      </p:sp>
    </p:spTree>
    <p:extLst>
      <p:ext uri="{BB962C8B-B14F-4D97-AF65-F5344CB8AC3E}">
        <p14:creationId xmlns:p14="http://schemas.microsoft.com/office/powerpoint/2010/main" val="36008201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608931"/>
            <a:ext cx="2324341" cy="673556"/>
          </a:xfrm>
          <a:prstGeom prst="rect">
            <a:avLst/>
          </a:prstGeom>
        </p:spPr>
        <p:txBody>
          <a:bodyPr vert="horz" wrap="square" lIns="0" tIns="16929" rIns="0" bIns="0" rtlCol="0" anchor="b">
            <a:spAutoFit/>
          </a:bodyPr>
          <a:lstStyle/>
          <a:p>
            <a:pPr marL="16929">
              <a:lnSpc>
                <a:spcPct val="100000"/>
              </a:lnSpc>
              <a:spcBef>
                <a:spcPts val="133"/>
              </a:spcBef>
            </a:pPr>
            <a:r>
              <a:rPr sz="4266" b="1" spc="133" dirty="0">
                <a:latin typeface="Calibri"/>
                <a:cs typeface="Calibri"/>
              </a:rPr>
              <a:t>Overview</a:t>
            </a:r>
            <a:endParaRPr sz="4266">
              <a:latin typeface="Calibri"/>
              <a:cs typeface="Calibri"/>
            </a:endParaRPr>
          </a:p>
        </p:txBody>
      </p:sp>
      <p:sp>
        <p:nvSpPr>
          <p:cNvPr id="3" name="object 3"/>
          <p:cNvSpPr txBox="1"/>
          <p:nvPr/>
        </p:nvSpPr>
        <p:spPr>
          <a:xfrm>
            <a:off x="4210222" y="1660944"/>
            <a:ext cx="7527446" cy="3209608"/>
          </a:xfrm>
          <a:prstGeom prst="rect">
            <a:avLst/>
          </a:prstGeom>
        </p:spPr>
        <p:txBody>
          <a:bodyPr vert="horz" wrap="square" lIns="0" tIns="118502" rIns="0" bIns="0" rtlCol="0">
            <a:spAutoFit/>
          </a:bodyPr>
          <a:lstStyle/>
          <a:p>
            <a:pPr marL="362283" indent="-345352">
              <a:spcBef>
                <a:spcPts val="933"/>
              </a:spcBef>
              <a:buClr>
                <a:srgbClr val="FF0259"/>
              </a:buClr>
              <a:buAutoNum type="arabicPeriod"/>
              <a:tabLst>
                <a:tab pos="363129" algn="l"/>
              </a:tabLst>
            </a:pPr>
            <a:r>
              <a:rPr sz="3466" dirty="0">
                <a:solidFill>
                  <a:srgbClr val="414141"/>
                </a:solidFill>
                <a:latin typeface="Calibri"/>
                <a:cs typeface="Calibri"/>
              </a:rPr>
              <a:t>Install </a:t>
            </a:r>
            <a:r>
              <a:rPr sz="3466" spc="27" dirty="0">
                <a:solidFill>
                  <a:srgbClr val="414141"/>
                </a:solidFill>
                <a:latin typeface="Calibri"/>
                <a:cs typeface="Calibri"/>
              </a:rPr>
              <a:t>git </a:t>
            </a:r>
            <a:r>
              <a:rPr sz="3466" spc="113" dirty="0">
                <a:solidFill>
                  <a:srgbClr val="414141"/>
                </a:solidFill>
                <a:latin typeface="Calibri"/>
                <a:cs typeface="Calibri"/>
              </a:rPr>
              <a:t>and </a:t>
            </a:r>
            <a:r>
              <a:rPr sz="3466" spc="87" dirty="0">
                <a:solidFill>
                  <a:srgbClr val="414141"/>
                </a:solidFill>
                <a:latin typeface="Calibri"/>
                <a:cs typeface="Calibri"/>
              </a:rPr>
              <a:t>create </a:t>
            </a:r>
            <a:r>
              <a:rPr sz="3466" spc="140" dirty="0">
                <a:solidFill>
                  <a:srgbClr val="414141"/>
                </a:solidFill>
                <a:latin typeface="Calibri"/>
                <a:cs typeface="Calibri"/>
              </a:rPr>
              <a:t>a </a:t>
            </a:r>
            <a:r>
              <a:rPr sz="3466" spc="40" dirty="0">
                <a:solidFill>
                  <a:srgbClr val="414141"/>
                </a:solidFill>
                <a:latin typeface="Calibri"/>
                <a:cs typeface="Calibri"/>
              </a:rPr>
              <a:t>Github</a:t>
            </a:r>
            <a:r>
              <a:rPr sz="3466" spc="320" dirty="0">
                <a:solidFill>
                  <a:srgbClr val="414141"/>
                </a:solidFill>
                <a:latin typeface="Calibri"/>
                <a:cs typeface="Calibri"/>
              </a:rPr>
              <a:t> </a:t>
            </a:r>
            <a:r>
              <a:rPr sz="3466" spc="93" dirty="0">
                <a:solidFill>
                  <a:srgbClr val="414141"/>
                </a:solidFill>
                <a:latin typeface="Calibri"/>
                <a:cs typeface="Calibri"/>
              </a:rPr>
              <a:t>account</a:t>
            </a:r>
            <a:endParaRPr sz="3466">
              <a:latin typeface="Calibri"/>
              <a:cs typeface="Calibri"/>
            </a:endParaRPr>
          </a:p>
          <a:p>
            <a:pPr marL="483326" indent="-466397">
              <a:spcBef>
                <a:spcPts val="806"/>
              </a:spcBef>
              <a:buClr>
                <a:srgbClr val="FF0259"/>
              </a:buClr>
              <a:buAutoNum type="arabicPeriod"/>
              <a:tabLst>
                <a:tab pos="484172" algn="l"/>
              </a:tabLst>
            </a:pPr>
            <a:r>
              <a:rPr sz="3466" spc="-27" dirty="0">
                <a:solidFill>
                  <a:srgbClr val="414141"/>
                </a:solidFill>
                <a:latin typeface="Calibri"/>
                <a:cs typeface="Calibri"/>
              </a:rPr>
              <a:t>What </a:t>
            </a:r>
            <a:r>
              <a:rPr sz="3466" spc="87" dirty="0">
                <a:solidFill>
                  <a:srgbClr val="414141"/>
                </a:solidFill>
                <a:latin typeface="Calibri"/>
                <a:cs typeface="Calibri"/>
              </a:rPr>
              <a:t>is</a:t>
            </a:r>
            <a:r>
              <a:rPr sz="3466" spc="247" dirty="0">
                <a:solidFill>
                  <a:srgbClr val="414141"/>
                </a:solidFill>
                <a:latin typeface="Calibri"/>
                <a:cs typeface="Calibri"/>
              </a:rPr>
              <a:t> </a:t>
            </a:r>
            <a:r>
              <a:rPr sz="3466" spc="20" dirty="0">
                <a:solidFill>
                  <a:srgbClr val="414141"/>
                </a:solidFill>
                <a:latin typeface="Calibri"/>
                <a:cs typeface="Calibri"/>
              </a:rPr>
              <a:t>git?</a:t>
            </a:r>
            <a:endParaRPr sz="3466">
              <a:latin typeface="Calibri"/>
              <a:cs typeface="Calibri"/>
            </a:endParaRPr>
          </a:p>
          <a:p>
            <a:pPr marL="466397" indent="-449468">
              <a:spcBef>
                <a:spcPts val="773"/>
              </a:spcBef>
              <a:buClr>
                <a:srgbClr val="FF0259"/>
              </a:buClr>
              <a:buAutoNum type="arabicPeriod"/>
              <a:tabLst>
                <a:tab pos="467243" algn="l"/>
              </a:tabLst>
            </a:pPr>
            <a:r>
              <a:rPr sz="3466" spc="147" dirty="0">
                <a:solidFill>
                  <a:srgbClr val="414141"/>
                </a:solidFill>
                <a:latin typeface="Calibri"/>
                <a:cs typeface="Calibri"/>
              </a:rPr>
              <a:t>How </a:t>
            </a:r>
            <a:r>
              <a:rPr sz="3466" spc="193" dirty="0">
                <a:solidFill>
                  <a:srgbClr val="414141"/>
                </a:solidFill>
                <a:latin typeface="Calibri"/>
                <a:cs typeface="Calibri"/>
              </a:rPr>
              <a:t>does </a:t>
            </a:r>
            <a:r>
              <a:rPr sz="3466" spc="27" dirty="0">
                <a:solidFill>
                  <a:srgbClr val="414141"/>
                </a:solidFill>
                <a:latin typeface="Calibri"/>
                <a:cs typeface="Calibri"/>
              </a:rPr>
              <a:t>git</a:t>
            </a:r>
            <a:r>
              <a:rPr sz="3466" spc="-13" dirty="0">
                <a:solidFill>
                  <a:srgbClr val="414141"/>
                </a:solidFill>
                <a:latin typeface="Calibri"/>
                <a:cs typeface="Calibri"/>
              </a:rPr>
              <a:t> </a:t>
            </a:r>
            <a:r>
              <a:rPr sz="3466" spc="40" dirty="0">
                <a:solidFill>
                  <a:srgbClr val="414141"/>
                </a:solidFill>
                <a:latin typeface="Calibri"/>
                <a:cs typeface="Calibri"/>
              </a:rPr>
              <a:t>work?</a:t>
            </a:r>
            <a:endParaRPr sz="3466">
              <a:latin typeface="Calibri"/>
              <a:cs typeface="Calibri"/>
            </a:endParaRPr>
          </a:p>
          <a:p>
            <a:pPr marL="464704" indent="-447775">
              <a:spcBef>
                <a:spcPts val="906"/>
              </a:spcBef>
              <a:buClr>
                <a:srgbClr val="FF0259"/>
              </a:buClr>
              <a:buAutoNum type="arabicPeriod"/>
              <a:tabLst>
                <a:tab pos="465550" algn="l"/>
              </a:tabLst>
            </a:pPr>
            <a:r>
              <a:rPr sz="3466" spc="-27" dirty="0">
                <a:solidFill>
                  <a:srgbClr val="414141"/>
                </a:solidFill>
                <a:latin typeface="Calibri"/>
                <a:cs typeface="Calibri"/>
              </a:rPr>
              <a:t>What </a:t>
            </a:r>
            <a:r>
              <a:rPr sz="3466" spc="87" dirty="0">
                <a:solidFill>
                  <a:srgbClr val="414141"/>
                </a:solidFill>
                <a:latin typeface="Calibri"/>
                <a:cs typeface="Calibri"/>
              </a:rPr>
              <a:t>is</a:t>
            </a:r>
            <a:r>
              <a:rPr sz="3466" spc="247" dirty="0">
                <a:solidFill>
                  <a:srgbClr val="414141"/>
                </a:solidFill>
                <a:latin typeface="Calibri"/>
                <a:cs typeface="Calibri"/>
              </a:rPr>
              <a:t> </a:t>
            </a:r>
            <a:r>
              <a:rPr sz="3466" spc="67" dirty="0">
                <a:solidFill>
                  <a:srgbClr val="414141"/>
                </a:solidFill>
                <a:latin typeface="Calibri"/>
                <a:cs typeface="Calibri"/>
              </a:rPr>
              <a:t>GitHub?</a:t>
            </a:r>
            <a:endParaRPr sz="3466">
              <a:latin typeface="Calibri"/>
              <a:cs typeface="Calibri"/>
            </a:endParaRPr>
          </a:p>
          <a:p>
            <a:pPr marL="483326" indent="-466397">
              <a:spcBef>
                <a:spcPts val="773"/>
              </a:spcBef>
              <a:buClr>
                <a:srgbClr val="FF0259"/>
              </a:buClr>
              <a:buAutoNum type="arabicPeriod"/>
              <a:tabLst>
                <a:tab pos="484172" algn="l"/>
              </a:tabLst>
            </a:pPr>
            <a:r>
              <a:rPr sz="3466" spc="147" dirty="0">
                <a:solidFill>
                  <a:srgbClr val="414141"/>
                </a:solidFill>
                <a:latin typeface="Calibri"/>
                <a:cs typeface="Calibri"/>
              </a:rPr>
              <a:t>Quick </a:t>
            </a:r>
            <a:r>
              <a:rPr sz="3466" spc="120" dirty="0">
                <a:solidFill>
                  <a:srgbClr val="414141"/>
                </a:solidFill>
                <a:latin typeface="Calibri"/>
                <a:cs typeface="Calibri"/>
              </a:rPr>
              <a:t>example using </a:t>
            </a:r>
            <a:r>
              <a:rPr sz="3466" spc="27" dirty="0">
                <a:solidFill>
                  <a:srgbClr val="414141"/>
                </a:solidFill>
                <a:latin typeface="Calibri"/>
                <a:cs typeface="Calibri"/>
              </a:rPr>
              <a:t>git </a:t>
            </a:r>
            <a:r>
              <a:rPr sz="3466" spc="113" dirty="0">
                <a:solidFill>
                  <a:srgbClr val="414141"/>
                </a:solidFill>
                <a:latin typeface="Calibri"/>
                <a:cs typeface="Calibri"/>
              </a:rPr>
              <a:t>and</a:t>
            </a:r>
            <a:r>
              <a:rPr sz="3466" spc="107" dirty="0">
                <a:solidFill>
                  <a:srgbClr val="414141"/>
                </a:solidFill>
                <a:latin typeface="Calibri"/>
                <a:cs typeface="Calibri"/>
              </a:rPr>
              <a:t> </a:t>
            </a:r>
            <a:r>
              <a:rPr sz="3466" spc="80" dirty="0">
                <a:solidFill>
                  <a:srgbClr val="414141"/>
                </a:solidFill>
                <a:latin typeface="Calibri"/>
                <a:cs typeface="Calibri"/>
              </a:rPr>
              <a:t>GitHub</a:t>
            </a:r>
            <a:endParaRPr sz="3466">
              <a:latin typeface="Calibri"/>
              <a:cs typeface="Calibri"/>
            </a:endParaRPr>
          </a:p>
        </p:txBody>
      </p:sp>
      <p:sp>
        <p:nvSpPr>
          <p:cNvPr id="4" name="object 4"/>
          <p:cNvSpPr/>
          <p:nvPr/>
        </p:nvSpPr>
        <p:spPr>
          <a:xfrm>
            <a:off x="451157" y="1981200"/>
            <a:ext cx="3190166" cy="3190166"/>
          </a:xfrm>
          <a:prstGeom prst="rect">
            <a:avLst/>
          </a:prstGeom>
          <a:blipFill>
            <a:blip r:embed="rId2" cstate="print"/>
            <a:stretch>
              <a:fillRect/>
            </a:stretch>
          </a:blipFill>
        </p:spPr>
        <p:txBody>
          <a:bodyPr wrap="square" lIns="0" tIns="0" rIns="0" bIns="0" rtlCol="0"/>
          <a:lstStyle/>
          <a:p>
            <a:endParaRPr sz="2399"/>
          </a:p>
        </p:txBody>
      </p:sp>
      <p:sp>
        <p:nvSpPr>
          <p:cNvPr id="5" name="object 5"/>
          <p:cNvSpPr txBox="1"/>
          <p:nvPr/>
        </p:nvSpPr>
        <p:spPr>
          <a:xfrm>
            <a:off x="1278090" y="5334000"/>
            <a:ext cx="1536300" cy="386298"/>
          </a:xfrm>
          <a:prstGeom prst="rect">
            <a:avLst/>
          </a:prstGeom>
        </p:spPr>
        <p:txBody>
          <a:bodyPr vert="horz" wrap="square" lIns="0" tIns="16929" rIns="0" bIns="0" rtlCol="0">
            <a:spAutoFit/>
          </a:bodyPr>
          <a:lstStyle/>
          <a:p>
            <a:pPr marL="16929">
              <a:spcBef>
                <a:spcPts val="133"/>
              </a:spcBef>
            </a:pPr>
            <a:r>
              <a:rPr sz="2399" spc="27" dirty="0">
                <a:solidFill>
                  <a:srgbClr val="414141"/>
                </a:solidFill>
                <a:latin typeface="Calibri"/>
                <a:cs typeface="Calibri"/>
              </a:rPr>
              <a:t>Github</a:t>
            </a:r>
            <a:r>
              <a:rPr sz="2399" spc="-7" dirty="0">
                <a:solidFill>
                  <a:srgbClr val="414141"/>
                </a:solidFill>
                <a:latin typeface="Calibri"/>
                <a:cs typeface="Calibri"/>
              </a:rPr>
              <a:t> </a:t>
            </a:r>
            <a:r>
              <a:rPr sz="2399" spc="67" dirty="0">
                <a:solidFill>
                  <a:srgbClr val="414141"/>
                </a:solidFill>
                <a:latin typeface="Calibri"/>
                <a:cs typeface="Calibri"/>
              </a:rPr>
              <a:t>icon</a:t>
            </a:r>
            <a:endParaRPr sz="2399" dirty="0">
              <a:latin typeface="Calibri"/>
              <a:cs typeface="Calibri"/>
            </a:endParaRPr>
          </a:p>
        </p:txBody>
      </p:sp>
    </p:spTree>
    <p:extLst>
      <p:ext uri="{BB962C8B-B14F-4D97-AF65-F5344CB8AC3E}">
        <p14:creationId xmlns:p14="http://schemas.microsoft.com/office/powerpoint/2010/main" val="17939500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 y="895"/>
            <a:ext cx="12177545" cy="6856211"/>
          </a:xfrm>
          <a:prstGeom prst="rect">
            <a:avLst/>
          </a:prstGeom>
          <a:blipFill>
            <a:blip r:embed="rId2" cstate="print"/>
            <a:stretch>
              <a:fillRect/>
            </a:stretch>
          </a:blipFill>
        </p:spPr>
        <p:txBody>
          <a:bodyPr wrap="square" lIns="0" tIns="0" rIns="0" bIns="0" rtlCol="0"/>
          <a:lstStyle/>
          <a:p>
            <a:endParaRPr sz="2399"/>
          </a:p>
        </p:txBody>
      </p:sp>
      <p:sp>
        <p:nvSpPr>
          <p:cNvPr id="3" name="object 3"/>
          <p:cNvSpPr/>
          <p:nvPr/>
        </p:nvSpPr>
        <p:spPr>
          <a:xfrm>
            <a:off x="1953135" y="2238392"/>
            <a:ext cx="10236074" cy="2212609"/>
          </a:xfrm>
          <a:custGeom>
            <a:avLst/>
            <a:gdLst/>
            <a:ahLst/>
            <a:cxnLst/>
            <a:rect l="l" t="t" r="r" b="b"/>
            <a:pathLst>
              <a:path w="7679055" h="1659889">
                <a:moveTo>
                  <a:pt x="0" y="0"/>
                </a:moveTo>
                <a:lnTo>
                  <a:pt x="7678765" y="0"/>
                </a:lnTo>
                <a:lnTo>
                  <a:pt x="7678765" y="1659660"/>
                </a:lnTo>
                <a:lnTo>
                  <a:pt x="0" y="1659660"/>
                </a:lnTo>
                <a:lnTo>
                  <a:pt x="0" y="0"/>
                </a:lnTo>
                <a:close/>
              </a:path>
            </a:pathLst>
          </a:custGeom>
          <a:solidFill>
            <a:srgbClr val="2B2B2B"/>
          </a:solidFill>
        </p:spPr>
        <p:txBody>
          <a:bodyPr wrap="square" lIns="0" tIns="0" rIns="0" bIns="0" rtlCol="0"/>
          <a:lstStyle/>
          <a:p>
            <a:endParaRPr sz="2399"/>
          </a:p>
        </p:txBody>
      </p:sp>
      <p:sp>
        <p:nvSpPr>
          <p:cNvPr id="4" name="object 4"/>
          <p:cNvSpPr txBox="1"/>
          <p:nvPr/>
        </p:nvSpPr>
        <p:spPr>
          <a:xfrm>
            <a:off x="2058095" y="2515025"/>
            <a:ext cx="8639676" cy="1658185"/>
          </a:xfrm>
          <a:prstGeom prst="rect">
            <a:avLst/>
          </a:prstGeom>
        </p:spPr>
        <p:txBody>
          <a:bodyPr vert="horz" wrap="square" lIns="0" tIns="16929" rIns="0" bIns="0" rtlCol="0">
            <a:spAutoFit/>
          </a:bodyPr>
          <a:lstStyle/>
          <a:p>
            <a:pPr marL="16929" marR="6772">
              <a:spcBef>
                <a:spcPts val="133"/>
              </a:spcBef>
            </a:pPr>
            <a:r>
              <a:rPr sz="5332" dirty="0">
                <a:solidFill>
                  <a:srgbClr val="FFFFFF"/>
                </a:solidFill>
                <a:latin typeface="Calibri"/>
                <a:cs typeface="Calibri"/>
              </a:rPr>
              <a:t>Install </a:t>
            </a:r>
            <a:r>
              <a:rPr sz="5332" spc="40" dirty="0">
                <a:solidFill>
                  <a:srgbClr val="FFFFFF"/>
                </a:solidFill>
                <a:latin typeface="Calibri"/>
                <a:cs typeface="Calibri"/>
              </a:rPr>
              <a:t>git </a:t>
            </a:r>
            <a:r>
              <a:rPr sz="5332" spc="180" dirty="0">
                <a:solidFill>
                  <a:srgbClr val="FFFFFF"/>
                </a:solidFill>
                <a:latin typeface="Calibri"/>
                <a:cs typeface="Calibri"/>
              </a:rPr>
              <a:t>and </a:t>
            </a:r>
            <a:r>
              <a:rPr sz="5332" spc="220" dirty="0">
                <a:solidFill>
                  <a:srgbClr val="FFFFFF"/>
                </a:solidFill>
                <a:latin typeface="Calibri"/>
                <a:cs typeface="Calibri"/>
              </a:rPr>
              <a:t>a </a:t>
            </a:r>
            <a:r>
              <a:rPr sz="5332" spc="140" dirty="0">
                <a:solidFill>
                  <a:srgbClr val="FFFFFF"/>
                </a:solidFill>
                <a:latin typeface="Calibri"/>
                <a:cs typeface="Calibri"/>
              </a:rPr>
              <a:t>create </a:t>
            </a:r>
            <a:r>
              <a:rPr sz="5332" spc="127" dirty="0">
                <a:solidFill>
                  <a:srgbClr val="FFFFFF"/>
                </a:solidFill>
                <a:latin typeface="Calibri"/>
                <a:cs typeface="Calibri"/>
              </a:rPr>
              <a:t>GitHub  </a:t>
            </a:r>
            <a:r>
              <a:rPr sz="5332" spc="147" dirty="0">
                <a:solidFill>
                  <a:srgbClr val="FFFFFF"/>
                </a:solidFill>
                <a:latin typeface="Calibri"/>
                <a:cs typeface="Calibri"/>
              </a:rPr>
              <a:t>account</a:t>
            </a:r>
            <a:endParaRPr sz="5332">
              <a:latin typeface="Calibri"/>
              <a:cs typeface="Calibri"/>
            </a:endParaRPr>
          </a:p>
        </p:txBody>
      </p:sp>
      <p:sp>
        <p:nvSpPr>
          <p:cNvPr id="5" name="object 5"/>
          <p:cNvSpPr/>
          <p:nvPr/>
        </p:nvSpPr>
        <p:spPr>
          <a:xfrm>
            <a:off x="2" y="2238392"/>
            <a:ext cx="1953598" cy="2212609"/>
          </a:xfrm>
          <a:custGeom>
            <a:avLst/>
            <a:gdLst/>
            <a:ahLst/>
            <a:cxnLst/>
            <a:rect l="l" t="t" r="r" b="b"/>
            <a:pathLst>
              <a:path w="1465580" h="1659889">
                <a:moveTo>
                  <a:pt x="0" y="0"/>
                </a:moveTo>
                <a:lnTo>
                  <a:pt x="1465230" y="0"/>
                </a:lnTo>
                <a:lnTo>
                  <a:pt x="1465230" y="1659660"/>
                </a:lnTo>
                <a:lnTo>
                  <a:pt x="0" y="1659660"/>
                </a:lnTo>
                <a:lnTo>
                  <a:pt x="0" y="0"/>
                </a:lnTo>
                <a:close/>
              </a:path>
            </a:pathLst>
          </a:custGeom>
          <a:solidFill>
            <a:srgbClr val="2B2B2B"/>
          </a:solidFill>
        </p:spPr>
        <p:txBody>
          <a:bodyPr wrap="square" lIns="0" tIns="0" rIns="0" bIns="0" rtlCol="0"/>
          <a:lstStyle/>
          <a:p>
            <a:endParaRPr sz="2399"/>
          </a:p>
        </p:txBody>
      </p:sp>
      <p:sp>
        <p:nvSpPr>
          <p:cNvPr id="6" name="object 6"/>
          <p:cNvSpPr txBox="1">
            <a:spLocks noGrp="1"/>
          </p:cNvSpPr>
          <p:nvPr>
            <p:ph type="title"/>
          </p:nvPr>
        </p:nvSpPr>
        <p:spPr>
          <a:xfrm>
            <a:off x="712771" y="2280060"/>
            <a:ext cx="534954" cy="1986416"/>
          </a:xfrm>
          <a:prstGeom prst="rect">
            <a:avLst/>
          </a:prstGeom>
        </p:spPr>
        <p:txBody>
          <a:bodyPr vert="horz" wrap="square" lIns="0" tIns="16929" rIns="0" bIns="0" rtlCol="0" anchor="b">
            <a:spAutoFit/>
          </a:bodyPr>
          <a:lstStyle/>
          <a:p>
            <a:pPr marL="16929">
              <a:lnSpc>
                <a:spcPct val="100000"/>
              </a:lnSpc>
              <a:spcBef>
                <a:spcPts val="133"/>
              </a:spcBef>
            </a:pPr>
            <a:r>
              <a:rPr sz="12797" spc="-2546" dirty="0">
                <a:solidFill>
                  <a:srgbClr val="3D8CA0"/>
                </a:solidFill>
              </a:rPr>
              <a:t>1</a:t>
            </a:r>
            <a:endParaRPr sz="12797"/>
          </a:p>
        </p:txBody>
      </p:sp>
    </p:spTree>
    <p:extLst>
      <p:ext uri="{BB962C8B-B14F-4D97-AF65-F5344CB8AC3E}">
        <p14:creationId xmlns:p14="http://schemas.microsoft.com/office/powerpoint/2010/main" val="9629851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2072947" cy="1330018"/>
          </a:xfrm>
          <a:prstGeom prst="rect">
            <a:avLst/>
          </a:prstGeom>
        </p:spPr>
        <p:txBody>
          <a:bodyPr vert="horz" wrap="square" lIns="0" tIns="16929" rIns="0" bIns="0" rtlCol="0" anchor="b">
            <a:spAutoFit/>
          </a:bodyPr>
          <a:lstStyle/>
          <a:p>
            <a:pPr marL="16929">
              <a:lnSpc>
                <a:spcPct val="100000"/>
              </a:lnSpc>
              <a:spcBef>
                <a:spcPts val="133"/>
              </a:spcBef>
            </a:pPr>
            <a:r>
              <a:rPr sz="4266" dirty="0"/>
              <a:t>Install</a:t>
            </a:r>
            <a:r>
              <a:rPr sz="4266" spc="40" dirty="0"/>
              <a:t> </a:t>
            </a:r>
            <a:r>
              <a:rPr sz="4266" spc="33" dirty="0"/>
              <a:t>git</a:t>
            </a:r>
            <a:endParaRPr sz="4266"/>
          </a:p>
        </p:txBody>
      </p:sp>
      <p:sp>
        <p:nvSpPr>
          <p:cNvPr id="3" name="object 3"/>
          <p:cNvSpPr txBox="1"/>
          <p:nvPr/>
        </p:nvSpPr>
        <p:spPr>
          <a:xfrm>
            <a:off x="4210222" y="1776736"/>
            <a:ext cx="6991645" cy="4202535"/>
          </a:xfrm>
          <a:prstGeom prst="rect">
            <a:avLst/>
          </a:prstGeom>
        </p:spPr>
        <p:txBody>
          <a:bodyPr vert="horz" wrap="square" lIns="0" tIns="16929" rIns="0" bIns="0" rtlCol="0">
            <a:spAutoFit/>
          </a:bodyPr>
          <a:lstStyle/>
          <a:p>
            <a:pPr marL="626377" indent="-609448">
              <a:lnSpc>
                <a:spcPts val="3193"/>
              </a:lnSpc>
              <a:spcBef>
                <a:spcPts val="133"/>
              </a:spcBef>
              <a:buClr>
                <a:srgbClr val="E5425D"/>
              </a:buClr>
              <a:buFont typeface="Arial"/>
              <a:buChar char="•"/>
              <a:tabLst>
                <a:tab pos="625530" algn="l"/>
                <a:tab pos="626377" algn="l"/>
              </a:tabLst>
            </a:pPr>
            <a:r>
              <a:rPr sz="2666" b="1" spc="93" dirty="0">
                <a:solidFill>
                  <a:srgbClr val="414141"/>
                </a:solidFill>
                <a:latin typeface="Calibri"/>
                <a:cs typeface="Calibri"/>
              </a:rPr>
              <a:t>Linux</a:t>
            </a:r>
            <a:r>
              <a:rPr sz="2666" b="1" spc="73" dirty="0">
                <a:solidFill>
                  <a:srgbClr val="414141"/>
                </a:solidFill>
                <a:latin typeface="Calibri"/>
                <a:cs typeface="Calibri"/>
              </a:rPr>
              <a:t> </a:t>
            </a:r>
            <a:r>
              <a:rPr sz="2666" b="1" spc="53" dirty="0">
                <a:solidFill>
                  <a:srgbClr val="414141"/>
                </a:solidFill>
                <a:latin typeface="Calibri"/>
                <a:cs typeface="Calibri"/>
              </a:rPr>
              <a:t>(Debian)</a:t>
            </a:r>
            <a:endParaRPr sz="2666" dirty="0">
              <a:latin typeface="Calibri"/>
              <a:cs typeface="Calibri"/>
            </a:endParaRPr>
          </a:p>
          <a:p>
            <a:pPr marL="1396651" lvl="1" indent="-160826">
              <a:lnSpc>
                <a:spcPts val="2713"/>
              </a:lnSpc>
              <a:buChar char="-"/>
              <a:tabLst>
                <a:tab pos="1397497" algn="l"/>
              </a:tabLst>
            </a:pPr>
            <a:r>
              <a:rPr sz="2266" spc="60" dirty="0">
                <a:solidFill>
                  <a:srgbClr val="202020"/>
                </a:solidFill>
                <a:latin typeface="Calibri"/>
                <a:cs typeface="Calibri"/>
              </a:rPr>
              <a:t>Command: </a:t>
            </a:r>
            <a:r>
              <a:rPr sz="2266" spc="-7" dirty="0">
                <a:solidFill>
                  <a:srgbClr val="202020"/>
                </a:solidFill>
                <a:latin typeface="Lucida Console"/>
                <a:cs typeface="Lucida Console"/>
              </a:rPr>
              <a:t>sudo apt-get install</a:t>
            </a:r>
            <a:r>
              <a:rPr sz="2266" dirty="0">
                <a:solidFill>
                  <a:srgbClr val="202020"/>
                </a:solidFill>
                <a:latin typeface="Lucida Console"/>
                <a:cs typeface="Lucida Console"/>
              </a:rPr>
              <a:t> </a:t>
            </a:r>
            <a:r>
              <a:rPr sz="2266" spc="-7" dirty="0">
                <a:solidFill>
                  <a:srgbClr val="202020"/>
                </a:solidFill>
                <a:latin typeface="Lucida Console"/>
                <a:cs typeface="Lucida Console"/>
              </a:rPr>
              <a:t>git</a:t>
            </a:r>
            <a:endParaRPr sz="2266" dirty="0">
              <a:latin typeface="Lucida Console"/>
              <a:cs typeface="Lucida Console"/>
            </a:endParaRPr>
          </a:p>
          <a:p>
            <a:pPr lvl="1">
              <a:lnSpc>
                <a:spcPct val="100000"/>
              </a:lnSpc>
              <a:buClr>
                <a:srgbClr val="202020"/>
              </a:buClr>
              <a:buFont typeface="Calibri"/>
              <a:buChar char="-"/>
            </a:pPr>
            <a:endParaRPr sz="2399" dirty="0">
              <a:latin typeface="Times New Roman"/>
              <a:cs typeface="Times New Roman"/>
            </a:endParaRPr>
          </a:p>
          <a:p>
            <a:pPr marL="702558" indent="-685629">
              <a:lnSpc>
                <a:spcPts val="3193"/>
              </a:lnSpc>
              <a:buClr>
                <a:srgbClr val="E5425D"/>
              </a:buClr>
              <a:buFont typeface="Arial"/>
              <a:buChar char="•"/>
              <a:tabLst>
                <a:tab pos="701711" algn="l"/>
                <a:tab pos="702558" algn="l"/>
              </a:tabLst>
            </a:pPr>
            <a:r>
              <a:rPr sz="2666" b="1" spc="93" dirty="0">
                <a:solidFill>
                  <a:srgbClr val="414141"/>
                </a:solidFill>
                <a:latin typeface="Calibri"/>
                <a:cs typeface="Calibri"/>
              </a:rPr>
              <a:t>Linux</a:t>
            </a:r>
            <a:r>
              <a:rPr sz="2666" b="1" spc="73" dirty="0">
                <a:solidFill>
                  <a:srgbClr val="414141"/>
                </a:solidFill>
                <a:latin typeface="Calibri"/>
                <a:cs typeface="Calibri"/>
              </a:rPr>
              <a:t> </a:t>
            </a:r>
            <a:r>
              <a:rPr sz="2666" b="1" spc="60" dirty="0">
                <a:solidFill>
                  <a:srgbClr val="414141"/>
                </a:solidFill>
                <a:latin typeface="Calibri"/>
                <a:cs typeface="Calibri"/>
              </a:rPr>
              <a:t>(Fedora)</a:t>
            </a:r>
            <a:endParaRPr sz="2666" dirty="0">
              <a:latin typeface="Calibri"/>
              <a:cs typeface="Calibri"/>
            </a:endParaRPr>
          </a:p>
          <a:p>
            <a:pPr marL="1396651" lvl="1" indent="-160826">
              <a:lnSpc>
                <a:spcPts val="2713"/>
              </a:lnSpc>
              <a:buChar char="-"/>
              <a:tabLst>
                <a:tab pos="1397497" algn="l"/>
              </a:tabLst>
            </a:pPr>
            <a:r>
              <a:rPr sz="2266" spc="60" dirty="0">
                <a:solidFill>
                  <a:srgbClr val="202020"/>
                </a:solidFill>
                <a:latin typeface="Calibri"/>
                <a:cs typeface="Calibri"/>
              </a:rPr>
              <a:t>Command: </a:t>
            </a:r>
            <a:r>
              <a:rPr sz="2266" spc="-7" dirty="0">
                <a:solidFill>
                  <a:srgbClr val="202020"/>
                </a:solidFill>
                <a:latin typeface="Lucida Console"/>
                <a:cs typeface="Lucida Console"/>
              </a:rPr>
              <a:t>sudo yum install git</a:t>
            </a:r>
            <a:endParaRPr sz="2266" dirty="0">
              <a:latin typeface="Lucida Console"/>
              <a:cs typeface="Lucida Console"/>
            </a:endParaRPr>
          </a:p>
          <a:p>
            <a:pPr lvl="1">
              <a:lnSpc>
                <a:spcPct val="100000"/>
              </a:lnSpc>
              <a:buClr>
                <a:srgbClr val="202020"/>
              </a:buClr>
              <a:buFont typeface="Calibri"/>
              <a:buChar char="-"/>
            </a:pPr>
            <a:endParaRPr sz="2399" dirty="0">
              <a:latin typeface="Times New Roman"/>
              <a:cs typeface="Times New Roman"/>
            </a:endParaRPr>
          </a:p>
          <a:p>
            <a:pPr marL="702558" indent="-685629">
              <a:lnSpc>
                <a:spcPts val="3193"/>
              </a:lnSpc>
              <a:spcBef>
                <a:spcPts val="7"/>
              </a:spcBef>
              <a:buClr>
                <a:srgbClr val="E5425D"/>
              </a:buClr>
              <a:buFont typeface="Arial"/>
              <a:buChar char="•"/>
              <a:tabLst>
                <a:tab pos="701711" algn="l"/>
                <a:tab pos="702558" algn="l"/>
              </a:tabLst>
            </a:pPr>
            <a:r>
              <a:rPr sz="2666" b="1" spc="67" dirty="0">
                <a:solidFill>
                  <a:srgbClr val="414141"/>
                </a:solidFill>
                <a:latin typeface="Calibri"/>
                <a:cs typeface="Calibri"/>
              </a:rPr>
              <a:t>Mac</a:t>
            </a:r>
            <a:endParaRPr sz="2666" dirty="0">
              <a:latin typeface="Calibri"/>
              <a:cs typeface="Calibri"/>
            </a:endParaRPr>
          </a:p>
          <a:p>
            <a:pPr marL="1396651" lvl="1" indent="-160826">
              <a:lnSpc>
                <a:spcPts val="2713"/>
              </a:lnSpc>
              <a:buChar char="-"/>
              <a:tabLst>
                <a:tab pos="1397497" algn="l"/>
              </a:tabLst>
            </a:pPr>
            <a:r>
              <a:rPr sz="2266" dirty="0">
                <a:solidFill>
                  <a:srgbClr val="202020"/>
                </a:solidFill>
                <a:latin typeface="Calibri"/>
                <a:cs typeface="Calibri"/>
                <a:hlinkClick r:id="rId2"/>
              </a:rPr>
              <a:t>http://git-scm.com/download/mac</a:t>
            </a:r>
            <a:endParaRPr sz="2266" dirty="0">
              <a:latin typeface="Calibri"/>
              <a:cs typeface="Calibri"/>
            </a:endParaRPr>
          </a:p>
          <a:p>
            <a:pPr lvl="1">
              <a:spcBef>
                <a:spcPts val="13"/>
              </a:spcBef>
              <a:buClr>
                <a:srgbClr val="202020"/>
              </a:buClr>
              <a:buFont typeface="Calibri"/>
              <a:buChar char="-"/>
            </a:pPr>
            <a:endParaRPr sz="2733" dirty="0">
              <a:latin typeface="Times New Roman"/>
              <a:cs typeface="Times New Roman"/>
            </a:endParaRPr>
          </a:p>
          <a:p>
            <a:pPr marL="702558" indent="-685629">
              <a:lnSpc>
                <a:spcPts val="3193"/>
              </a:lnSpc>
              <a:spcBef>
                <a:spcPts val="7"/>
              </a:spcBef>
              <a:buClr>
                <a:srgbClr val="E5425D"/>
              </a:buClr>
              <a:buFont typeface="Arial"/>
              <a:buChar char="•"/>
              <a:tabLst>
                <a:tab pos="701711" algn="l"/>
                <a:tab pos="702558" algn="l"/>
              </a:tabLst>
            </a:pPr>
            <a:r>
              <a:rPr sz="2666" b="1" spc="67" dirty="0">
                <a:solidFill>
                  <a:srgbClr val="414141"/>
                </a:solidFill>
                <a:latin typeface="Calibri"/>
                <a:cs typeface="Calibri"/>
              </a:rPr>
              <a:t>Windows</a:t>
            </a:r>
            <a:endParaRPr sz="2666" dirty="0">
              <a:latin typeface="Calibri"/>
              <a:cs typeface="Calibri"/>
            </a:endParaRPr>
          </a:p>
          <a:p>
            <a:pPr marL="1396651" lvl="1" indent="-160826">
              <a:lnSpc>
                <a:spcPts val="2713"/>
              </a:lnSpc>
              <a:buChar char="-"/>
              <a:tabLst>
                <a:tab pos="1397497" algn="l"/>
              </a:tabLst>
            </a:pPr>
            <a:r>
              <a:rPr sz="2266" spc="-7" dirty="0">
                <a:solidFill>
                  <a:srgbClr val="202020"/>
                </a:solidFill>
                <a:latin typeface="Calibri"/>
                <a:cs typeface="Calibri"/>
                <a:hlinkClick r:id="rId3"/>
              </a:rPr>
              <a:t>http://git-scm.com/download/win</a:t>
            </a:r>
            <a:endParaRPr sz="2266" dirty="0">
              <a:latin typeface="Calibri"/>
              <a:cs typeface="Calibri"/>
            </a:endParaRPr>
          </a:p>
        </p:txBody>
      </p:sp>
    </p:spTree>
    <p:extLst>
      <p:ext uri="{BB962C8B-B14F-4D97-AF65-F5344CB8AC3E}">
        <p14:creationId xmlns:p14="http://schemas.microsoft.com/office/powerpoint/2010/main" val="15207950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5301291" cy="1330018"/>
          </a:xfrm>
          <a:prstGeom prst="rect">
            <a:avLst/>
          </a:prstGeom>
        </p:spPr>
        <p:txBody>
          <a:bodyPr vert="horz" wrap="square" lIns="0" tIns="16929" rIns="0" bIns="0" rtlCol="0" anchor="b">
            <a:spAutoFit/>
          </a:bodyPr>
          <a:lstStyle/>
          <a:p>
            <a:pPr marL="16929">
              <a:lnSpc>
                <a:spcPct val="100000"/>
              </a:lnSpc>
              <a:spcBef>
                <a:spcPts val="133"/>
              </a:spcBef>
            </a:pPr>
            <a:r>
              <a:rPr sz="4266" spc="160" dirty="0"/>
              <a:t>Create </a:t>
            </a:r>
            <a:r>
              <a:rPr sz="4266" spc="53" dirty="0"/>
              <a:t>Github</a:t>
            </a:r>
            <a:r>
              <a:rPr sz="4266" spc="20" dirty="0"/>
              <a:t> </a:t>
            </a:r>
            <a:r>
              <a:rPr sz="4266" spc="120" dirty="0"/>
              <a:t>account</a:t>
            </a:r>
            <a:endParaRPr sz="4266"/>
          </a:p>
        </p:txBody>
      </p:sp>
      <p:sp>
        <p:nvSpPr>
          <p:cNvPr id="3" name="object 3"/>
          <p:cNvSpPr txBox="1"/>
          <p:nvPr/>
        </p:nvSpPr>
        <p:spPr>
          <a:xfrm>
            <a:off x="4210221" y="1659590"/>
            <a:ext cx="6151971" cy="1372609"/>
          </a:xfrm>
          <a:prstGeom prst="rect">
            <a:avLst/>
          </a:prstGeom>
        </p:spPr>
        <p:txBody>
          <a:bodyPr vert="horz" wrap="square" lIns="0" tIns="120195" rIns="0" bIns="0" rtlCol="0">
            <a:spAutoFit/>
          </a:bodyPr>
          <a:lstStyle/>
          <a:p>
            <a:pPr marL="626377" indent="-609448">
              <a:spcBef>
                <a:spcPts val="946"/>
              </a:spcBef>
              <a:buClr>
                <a:srgbClr val="E5425D"/>
              </a:buClr>
              <a:buFont typeface="Arial"/>
              <a:buChar char="•"/>
              <a:tabLst>
                <a:tab pos="625530" algn="l"/>
                <a:tab pos="626377" algn="l"/>
              </a:tabLst>
            </a:pPr>
            <a:r>
              <a:rPr sz="3732" spc="33" dirty="0">
                <a:solidFill>
                  <a:srgbClr val="414141"/>
                </a:solidFill>
                <a:latin typeface="Calibri"/>
                <a:cs typeface="Calibri"/>
                <a:hlinkClick r:id="rId2"/>
              </a:rPr>
              <a:t>www.github.com</a:t>
            </a:r>
            <a:endParaRPr sz="3732">
              <a:latin typeface="Calibri"/>
              <a:cs typeface="Calibri"/>
            </a:endParaRPr>
          </a:p>
          <a:p>
            <a:pPr marL="626377" indent="-609448">
              <a:spcBef>
                <a:spcPts val="820"/>
              </a:spcBef>
              <a:buClr>
                <a:srgbClr val="E5425D"/>
              </a:buClr>
              <a:buFont typeface="Arial"/>
              <a:buChar char="•"/>
              <a:tabLst>
                <a:tab pos="625530" algn="l"/>
                <a:tab pos="626377" algn="l"/>
              </a:tabLst>
            </a:pPr>
            <a:r>
              <a:rPr sz="3732" spc="173" dirty="0">
                <a:solidFill>
                  <a:srgbClr val="414141"/>
                </a:solidFill>
                <a:latin typeface="Calibri"/>
                <a:cs typeface="Calibri"/>
              </a:rPr>
              <a:t>Free </a:t>
            </a:r>
            <a:r>
              <a:rPr sz="3732" spc="-40" dirty="0">
                <a:solidFill>
                  <a:srgbClr val="414141"/>
                </a:solidFill>
                <a:latin typeface="Calibri"/>
                <a:cs typeface="Calibri"/>
              </a:rPr>
              <a:t>for </a:t>
            </a:r>
            <a:r>
              <a:rPr sz="3732" spc="87" dirty="0">
                <a:solidFill>
                  <a:srgbClr val="414141"/>
                </a:solidFill>
                <a:latin typeface="Calibri"/>
                <a:cs typeface="Calibri"/>
              </a:rPr>
              <a:t>public</a:t>
            </a:r>
            <a:r>
              <a:rPr sz="3732" spc="180" dirty="0">
                <a:solidFill>
                  <a:srgbClr val="414141"/>
                </a:solidFill>
                <a:latin typeface="Calibri"/>
                <a:cs typeface="Calibri"/>
              </a:rPr>
              <a:t> </a:t>
            </a:r>
            <a:r>
              <a:rPr sz="3732" spc="73" dirty="0">
                <a:solidFill>
                  <a:srgbClr val="414141"/>
                </a:solidFill>
                <a:latin typeface="Calibri"/>
                <a:cs typeface="Calibri"/>
              </a:rPr>
              <a:t>repositories</a:t>
            </a:r>
            <a:endParaRPr sz="3732">
              <a:latin typeface="Calibri"/>
              <a:cs typeface="Calibri"/>
            </a:endParaRPr>
          </a:p>
        </p:txBody>
      </p:sp>
      <p:sp>
        <p:nvSpPr>
          <p:cNvPr id="4" name="object 4"/>
          <p:cNvSpPr/>
          <p:nvPr/>
        </p:nvSpPr>
        <p:spPr>
          <a:xfrm>
            <a:off x="4105264" y="3465258"/>
            <a:ext cx="6595667" cy="3043704"/>
          </a:xfrm>
          <a:prstGeom prst="rect">
            <a:avLst/>
          </a:prstGeom>
          <a:blipFill>
            <a:blip r:embed="rId3" cstate="print"/>
            <a:stretch>
              <a:fillRect/>
            </a:stretch>
          </a:blipFill>
        </p:spPr>
        <p:txBody>
          <a:bodyPr wrap="square" lIns="0" tIns="0" rIns="0" bIns="0" rtlCol="0"/>
          <a:lstStyle/>
          <a:p>
            <a:endParaRPr sz="2399"/>
          </a:p>
        </p:txBody>
      </p:sp>
    </p:spTree>
    <p:extLst>
      <p:ext uri="{BB962C8B-B14F-4D97-AF65-F5344CB8AC3E}">
        <p14:creationId xmlns:p14="http://schemas.microsoft.com/office/powerpoint/2010/main" val="20237601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5585698" cy="1330018"/>
          </a:xfrm>
          <a:prstGeom prst="rect">
            <a:avLst/>
          </a:prstGeom>
        </p:spPr>
        <p:txBody>
          <a:bodyPr vert="horz" wrap="square" lIns="0" tIns="16929" rIns="0" bIns="0" rtlCol="0" anchor="b">
            <a:spAutoFit/>
          </a:bodyPr>
          <a:lstStyle/>
          <a:p>
            <a:pPr marL="16929">
              <a:lnSpc>
                <a:spcPct val="100000"/>
              </a:lnSpc>
              <a:spcBef>
                <a:spcPts val="133"/>
              </a:spcBef>
            </a:pPr>
            <a:r>
              <a:rPr sz="4266" spc="-33" dirty="0"/>
              <a:t>What </a:t>
            </a:r>
            <a:r>
              <a:rPr sz="4266" spc="107" dirty="0"/>
              <a:t>is version</a:t>
            </a:r>
            <a:r>
              <a:rPr sz="4266" spc="272" dirty="0"/>
              <a:t> </a:t>
            </a:r>
            <a:r>
              <a:rPr sz="4266" spc="33" dirty="0"/>
              <a:t>control?</a:t>
            </a:r>
            <a:endParaRPr sz="4266"/>
          </a:p>
        </p:txBody>
      </p:sp>
      <p:sp>
        <p:nvSpPr>
          <p:cNvPr id="3" name="object 3"/>
          <p:cNvSpPr txBox="1"/>
          <p:nvPr/>
        </p:nvSpPr>
        <p:spPr>
          <a:xfrm>
            <a:off x="4210222" y="1719180"/>
            <a:ext cx="7228650" cy="4220792"/>
          </a:xfrm>
          <a:prstGeom prst="rect">
            <a:avLst/>
          </a:prstGeom>
        </p:spPr>
        <p:txBody>
          <a:bodyPr vert="horz" wrap="square" lIns="0" tIns="77872" rIns="0" bIns="0" rtlCol="0">
            <a:spAutoFit/>
          </a:bodyPr>
          <a:lstStyle/>
          <a:p>
            <a:pPr marL="694093" marR="625530" indent="-677164">
              <a:lnSpc>
                <a:spcPts val="3732"/>
              </a:lnSpc>
              <a:spcBef>
                <a:spcPts val="612"/>
              </a:spcBef>
              <a:buClr>
                <a:srgbClr val="E5425D"/>
              </a:buClr>
              <a:buFont typeface="Arial"/>
              <a:buChar char="•"/>
              <a:tabLst>
                <a:tab pos="701711" algn="l"/>
                <a:tab pos="702558" algn="l"/>
              </a:tabLst>
            </a:pPr>
            <a:r>
              <a:rPr sz="3466" spc="233" dirty="0">
                <a:solidFill>
                  <a:srgbClr val="414141"/>
                </a:solidFill>
                <a:latin typeface="Calibri"/>
                <a:cs typeface="Calibri"/>
              </a:rPr>
              <a:t>A </a:t>
            </a:r>
            <a:r>
              <a:rPr sz="3466" spc="93" dirty="0">
                <a:solidFill>
                  <a:srgbClr val="414141"/>
                </a:solidFill>
                <a:latin typeface="Calibri"/>
                <a:cs typeface="Calibri"/>
              </a:rPr>
              <a:t>system </a:t>
            </a:r>
            <a:r>
              <a:rPr sz="3466" spc="-60" dirty="0">
                <a:solidFill>
                  <a:srgbClr val="414141"/>
                </a:solidFill>
                <a:latin typeface="Calibri"/>
                <a:cs typeface="Calibri"/>
              </a:rPr>
              <a:t>that </a:t>
            </a:r>
            <a:r>
              <a:rPr sz="3466" spc="207" dirty="0">
                <a:solidFill>
                  <a:srgbClr val="414141"/>
                </a:solidFill>
                <a:latin typeface="Calibri"/>
                <a:cs typeface="Calibri"/>
              </a:rPr>
              <a:t>keeps </a:t>
            </a:r>
            <a:r>
              <a:rPr sz="3466" spc="113" dirty="0">
                <a:solidFill>
                  <a:srgbClr val="414141"/>
                </a:solidFill>
                <a:latin typeface="Calibri"/>
                <a:cs typeface="Calibri"/>
              </a:rPr>
              <a:t>records</a:t>
            </a:r>
            <a:r>
              <a:rPr sz="3466" spc="20" dirty="0">
                <a:solidFill>
                  <a:srgbClr val="414141"/>
                </a:solidFill>
                <a:latin typeface="Calibri"/>
                <a:cs typeface="Calibri"/>
              </a:rPr>
              <a:t> </a:t>
            </a:r>
            <a:r>
              <a:rPr sz="3466" dirty="0">
                <a:solidFill>
                  <a:srgbClr val="414141"/>
                </a:solidFill>
                <a:latin typeface="Calibri"/>
                <a:cs typeface="Calibri"/>
              </a:rPr>
              <a:t>of  </a:t>
            </a:r>
            <a:r>
              <a:rPr sz="3466" spc="47" dirty="0">
                <a:solidFill>
                  <a:srgbClr val="414141"/>
                </a:solidFill>
                <a:latin typeface="Calibri"/>
                <a:cs typeface="Calibri"/>
              </a:rPr>
              <a:t>your</a:t>
            </a:r>
            <a:r>
              <a:rPr sz="3466" spc="107" dirty="0">
                <a:solidFill>
                  <a:srgbClr val="414141"/>
                </a:solidFill>
                <a:latin typeface="Calibri"/>
                <a:cs typeface="Calibri"/>
              </a:rPr>
              <a:t> </a:t>
            </a:r>
            <a:r>
              <a:rPr sz="3466" spc="187" dirty="0">
                <a:solidFill>
                  <a:srgbClr val="414141"/>
                </a:solidFill>
                <a:latin typeface="Calibri"/>
                <a:cs typeface="Calibri"/>
              </a:rPr>
              <a:t>changes</a:t>
            </a:r>
            <a:endParaRPr sz="3466">
              <a:latin typeface="Calibri"/>
              <a:cs typeface="Calibri"/>
            </a:endParaRPr>
          </a:p>
          <a:p>
            <a:pPr marL="694093" marR="2101748" indent="-677164">
              <a:lnSpc>
                <a:spcPts val="3706"/>
              </a:lnSpc>
              <a:spcBef>
                <a:spcPts val="853"/>
              </a:spcBef>
              <a:buClr>
                <a:srgbClr val="E5425D"/>
              </a:buClr>
              <a:buFont typeface="Arial"/>
              <a:buChar char="•"/>
              <a:tabLst>
                <a:tab pos="701711" algn="l"/>
                <a:tab pos="702558" algn="l"/>
              </a:tabLst>
            </a:pPr>
            <a:r>
              <a:rPr sz="3466" spc="87" dirty="0">
                <a:solidFill>
                  <a:srgbClr val="414141"/>
                </a:solidFill>
                <a:latin typeface="Calibri"/>
                <a:cs typeface="Calibri"/>
              </a:rPr>
              <a:t>Allows </a:t>
            </a:r>
            <a:r>
              <a:rPr sz="3466" spc="-33" dirty="0">
                <a:solidFill>
                  <a:srgbClr val="414141"/>
                </a:solidFill>
                <a:latin typeface="Calibri"/>
                <a:cs typeface="Calibri"/>
              </a:rPr>
              <a:t>for </a:t>
            </a:r>
            <a:r>
              <a:rPr sz="3466" spc="60" dirty="0">
                <a:solidFill>
                  <a:srgbClr val="414141"/>
                </a:solidFill>
                <a:latin typeface="Calibri"/>
                <a:cs typeface="Calibri"/>
              </a:rPr>
              <a:t>collaborative  </a:t>
            </a:r>
            <a:r>
              <a:rPr sz="3466" spc="93" dirty="0">
                <a:solidFill>
                  <a:srgbClr val="414141"/>
                </a:solidFill>
                <a:latin typeface="Calibri"/>
                <a:cs typeface="Calibri"/>
              </a:rPr>
              <a:t>development</a:t>
            </a:r>
            <a:endParaRPr sz="3466">
              <a:latin typeface="Calibri"/>
              <a:cs typeface="Calibri"/>
            </a:endParaRPr>
          </a:p>
          <a:p>
            <a:pPr marL="694093" marR="717794" indent="-677164">
              <a:lnSpc>
                <a:spcPts val="3706"/>
              </a:lnSpc>
              <a:spcBef>
                <a:spcPts val="853"/>
              </a:spcBef>
              <a:buClr>
                <a:srgbClr val="E5425D"/>
              </a:buClr>
              <a:buFont typeface="Arial"/>
              <a:buChar char="•"/>
              <a:tabLst>
                <a:tab pos="701711" algn="l"/>
                <a:tab pos="702558" algn="l"/>
              </a:tabLst>
            </a:pPr>
            <a:r>
              <a:rPr sz="3466" spc="87" dirty="0">
                <a:solidFill>
                  <a:srgbClr val="414141"/>
                </a:solidFill>
                <a:latin typeface="Calibri"/>
                <a:cs typeface="Calibri"/>
              </a:rPr>
              <a:t>Allows </a:t>
            </a:r>
            <a:r>
              <a:rPr sz="3466" spc="100" dirty="0">
                <a:solidFill>
                  <a:srgbClr val="414141"/>
                </a:solidFill>
                <a:latin typeface="Calibri"/>
                <a:cs typeface="Calibri"/>
              </a:rPr>
              <a:t>you </a:t>
            </a:r>
            <a:r>
              <a:rPr sz="3466" spc="-33" dirty="0">
                <a:solidFill>
                  <a:srgbClr val="414141"/>
                </a:solidFill>
                <a:latin typeface="Calibri"/>
                <a:cs typeface="Calibri"/>
              </a:rPr>
              <a:t>to </a:t>
            </a:r>
            <a:r>
              <a:rPr sz="3466" spc="93" dirty="0">
                <a:solidFill>
                  <a:srgbClr val="414141"/>
                </a:solidFill>
                <a:latin typeface="Calibri"/>
                <a:cs typeface="Calibri"/>
              </a:rPr>
              <a:t>know </a:t>
            </a:r>
            <a:r>
              <a:rPr sz="3466" spc="67" dirty="0">
                <a:solidFill>
                  <a:srgbClr val="414141"/>
                </a:solidFill>
                <a:latin typeface="Calibri"/>
                <a:cs typeface="Calibri"/>
              </a:rPr>
              <a:t>who </a:t>
            </a:r>
            <a:r>
              <a:rPr sz="3466" spc="127" dirty="0">
                <a:solidFill>
                  <a:srgbClr val="414141"/>
                </a:solidFill>
                <a:latin typeface="Calibri"/>
                <a:cs typeface="Calibri"/>
              </a:rPr>
              <a:t>made  </a:t>
            </a:r>
            <a:r>
              <a:rPr sz="3466" dirty="0">
                <a:solidFill>
                  <a:srgbClr val="414141"/>
                </a:solidFill>
                <a:latin typeface="Calibri"/>
                <a:cs typeface="Calibri"/>
              </a:rPr>
              <a:t>what </a:t>
            </a:r>
            <a:r>
              <a:rPr sz="3466" spc="187" dirty="0">
                <a:solidFill>
                  <a:srgbClr val="414141"/>
                </a:solidFill>
                <a:latin typeface="Calibri"/>
                <a:cs typeface="Calibri"/>
              </a:rPr>
              <a:t>changes </a:t>
            </a:r>
            <a:r>
              <a:rPr sz="3466" spc="113" dirty="0">
                <a:solidFill>
                  <a:srgbClr val="414141"/>
                </a:solidFill>
                <a:latin typeface="Calibri"/>
                <a:cs typeface="Calibri"/>
              </a:rPr>
              <a:t>and</a:t>
            </a:r>
            <a:r>
              <a:rPr sz="3466" spc="127" dirty="0">
                <a:solidFill>
                  <a:srgbClr val="414141"/>
                </a:solidFill>
                <a:latin typeface="Calibri"/>
                <a:cs typeface="Calibri"/>
              </a:rPr>
              <a:t> </a:t>
            </a:r>
            <a:r>
              <a:rPr sz="3466" spc="87" dirty="0">
                <a:solidFill>
                  <a:srgbClr val="414141"/>
                </a:solidFill>
                <a:latin typeface="Calibri"/>
                <a:cs typeface="Calibri"/>
              </a:rPr>
              <a:t>when</a:t>
            </a:r>
            <a:endParaRPr sz="3466">
              <a:latin typeface="Calibri"/>
              <a:cs typeface="Calibri"/>
            </a:endParaRPr>
          </a:p>
          <a:p>
            <a:pPr marL="694093" marR="6772" indent="-677164">
              <a:lnSpc>
                <a:spcPts val="3839"/>
              </a:lnSpc>
              <a:spcBef>
                <a:spcPts val="746"/>
              </a:spcBef>
              <a:buClr>
                <a:srgbClr val="E5425D"/>
              </a:buClr>
              <a:buFont typeface="Arial"/>
              <a:buChar char="•"/>
              <a:tabLst>
                <a:tab pos="701711" algn="l"/>
                <a:tab pos="702558" algn="l"/>
              </a:tabLst>
            </a:pPr>
            <a:r>
              <a:rPr sz="3466" b="1" u="heavy" spc="100" dirty="0">
                <a:solidFill>
                  <a:srgbClr val="414141"/>
                </a:solidFill>
                <a:uFill>
                  <a:solidFill>
                    <a:srgbClr val="525252"/>
                  </a:solidFill>
                </a:uFill>
                <a:latin typeface="Calibri"/>
                <a:cs typeface="Calibri"/>
              </a:rPr>
              <a:t>Allows </a:t>
            </a:r>
            <a:r>
              <a:rPr sz="3466" b="1" u="heavy" spc="107" dirty="0">
                <a:solidFill>
                  <a:srgbClr val="414141"/>
                </a:solidFill>
                <a:uFill>
                  <a:solidFill>
                    <a:srgbClr val="525252"/>
                  </a:solidFill>
                </a:uFill>
                <a:latin typeface="Calibri"/>
                <a:cs typeface="Calibri"/>
              </a:rPr>
              <a:t>you </a:t>
            </a:r>
            <a:r>
              <a:rPr sz="3466" b="1" u="heavy" spc="13" dirty="0">
                <a:solidFill>
                  <a:srgbClr val="414141"/>
                </a:solidFill>
                <a:uFill>
                  <a:solidFill>
                    <a:srgbClr val="525252"/>
                  </a:solidFill>
                </a:uFill>
                <a:latin typeface="Calibri"/>
                <a:cs typeface="Calibri"/>
              </a:rPr>
              <a:t>to </a:t>
            </a:r>
            <a:r>
              <a:rPr sz="3466" b="1" u="heavy" spc="53" dirty="0">
                <a:solidFill>
                  <a:srgbClr val="414141"/>
                </a:solidFill>
                <a:uFill>
                  <a:solidFill>
                    <a:srgbClr val="525252"/>
                  </a:solidFill>
                </a:uFill>
                <a:latin typeface="Calibri"/>
                <a:cs typeface="Calibri"/>
              </a:rPr>
              <a:t>revert </a:t>
            </a:r>
            <a:r>
              <a:rPr sz="3466" b="1" u="heavy" spc="113" dirty="0">
                <a:solidFill>
                  <a:srgbClr val="414141"/>
                </a:solidFill>
                <a:uFill>
                  <a:solidFill>
                    <a:srgbClr val="525252"/>
                  </a:solidFill>
                </a:uFill>
                <a:latin typeface="Calibri"/>
                <a:cs typeface="Calibri"/>
              </a:rPr>
              <a:t>any </a:t>
            </a:r>
            <a:r>
              <a:rPr sz="3466" b="1" u="heavy" spc="200" dirty="0">
                <a:solidFill>
                  <a:srgbClr val="414141"/>
                </a:solidFill>
                <a:uFill>
                  <a:solidFill>
                    <a:srgbClr val="525252"/>
                  </a:solidFill>
                </a:uFill>
                <a:latin typeface="Calibri"/>
                <a:cs typeface="Calibri"/>
              </a:rPr>
              <a:t>changes  </a:t>
            </a:r>
            <a:r>
              <a:rPr sz="3466" b="1" u="heavy" spc="133" dirty="0">
                <a:solidFill>
                  <a:srgbClr val="414141"/>
                </a:solidFill>
                <a:uFill>
                  <a:solidFill>
                    <a:srgbClr val="525252"/>
                  </a:solidFill>
                </a:uFill>
                <a:latin typeface="Calibri"/>
                <a:cs typeface="Calibri"/>
              </a:rPr>
              <a:t>and </a:t>
            </a:r>
            <a:r>
              <a:rPr sz="3466" b="1" u="heavy" spc="240" dirty="0">
                <a:solidFill>
                  <a:srgbClr val="414141"/>
                </a:solidFill>
                <a:uFill>
                  <a:solidFill>
                    <a:srgbClr val="525252"/>
                  </a:solidFill>
                </a:uFill>
                <a:latin typeface="Calibri"/>
                <a:cs typeface="Calibri"/>
              </a:rPr>
              <a:t>go </a:t>
            </a:r>
            <a:r>
              <a:rPr sz="3466" b="1" u="heavy" spc="180" dirty="0">
                <a:solidFill>
                  <a:srgbClr val="414141"/>
                </a:solidFill>
                <a:uFill>
                  <a:solidFill>
                    <a:srgbClr val="525252"/>
                  </a:solidFill>
                </a:uFill>
                <a:latin typeface="Calibri"/>
                <a:cs typeface="Calibri"/>
              </a:rPr>
              <a:t>back </a:t>
            </a:r>
            <a:r>
              <a:rPr sz="3466" b="1" u="heavy" spc="13" dirty="0">
                <a:solidFill>
                  <a:srgbClr val="414141"/>
                </a:solidFill>
                <a:uFill>
                  <a:solidFill>
                    <a:srgbClr val="525252"/>
                  </a:solidFill>
                </a:uFill>
                <a:latin typeface="Calibri"/>
                <a:cs typeface="Calibri"/>
              </a:rPr>
              <a:t>to </a:t>
            </a:r>
            <a:r>
              <a:rPr sz="3466" b="1" u="heavy" spc="147" dirty="0">
                <a:solidFill>
                  <a:srgbClr val="414141"/>
                </a:solidFill>
                <a:uFill>
                  <a:solidFill>
                    <a:srgbClr val="525252"/>
                  </a:solidFill>
                </a:uFill>
                <a:latin typeface="Calibri"/>
                <a:cs typeface="Calibri"/>
              </a:rPr>
              <a:t>a </a:t>
            </a:r>
            <a:r>
              <a:rPr sz="3466" b="1" u="heavy" spc="107" dirty="0">
                <a:solidFill>
                  <a:srgbClr val="414141"/>
                </a:solidFill>
                <a:uFill>
                  <a:solidFill>
                    <a:srgbClr val="525252"/>
                  </a:solidFill>
                </a:uFill>
                <a:latin typeface="Calibri"/>
                <a:cs typeface="Calibri"/>
              </a:rPr>
              <a:t>previous</a:t>
            </a:r>
            <a:r>
              <a:rPr sz="3466" b="1" u="heavy" spc="-120" dirty="0">
                <a:solidFill>
                  <a:srgbClr val="414141"/>
                </a:solidFill>
                <a:uFill>
                  <a:solidFill>
                    <a:srgbClr val="525252"/>
                  </a:solidFill>
                </a:uFill>
                <a:latin typeface="Calibri"/>
                <a:cs typeface="Calibri"/>
              </a:rPr>
              <a:t> </a:t>
            </a:r>
            <a:r>
              <a:rPr sz="3466" b="1" u="heavy" spc="73" dirty="0">
                <a:solidFill>
                  <a:srgbClr val="414141"/>
                </a:solidFill>
                <a:uFill>
                  <a:solidFill>
                    <a:srgbClr val="525252"/>
                  </a:solidFill>
                </a:uFill>
                <a:latin typeface="Calibri"/>
                <a:cs typeface="Calibri"/>
              </a:rPr>
              <a:t>state</a:t>
            </a:r>
            <a:endParaRPr sz="3466">
              <a:latin typeface="Calibri"/>
              <a:cs typeface="Calibri"/>
            </a:endParaRPr>
          </a:p>
        </p:txBody>
      </p:sp>
    </p:spTree>
    <p:extLst>
      <p:ext uri="{BB962C8B-B14F-4D97-AF65-F5344CB8AC3E}">
        <p14:creationId xmlns:p14="http://schemas.microsoft.com/office/powerpoint/2010/main" val="9062563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 y="895"/>
            <a:ext cx="12177545" cy="6856211"/>
          </a:xfrm>
          <a:prstGeom prst="rect">
            <a:avLst/>
          </a:prstGeom>
          <a:blipFill>
            <a:blip r:embed="rId2" cstate="print"/>
            <a:stretch>
              <a:fillRect/>
            </a:stretch>
          </a:blipFill>
        </p:spPr>
        <p:txBody>
          <a:bodyPr wrap="square" lIns="0" tIns="0" rIns="0" bIns="0" rtlCol="0"/>
          <a:lstStyle/>
          <a:p>
            <a:endParaRPr sz="2399"/>
          </a:p>
        </p:txBody>
      </p:sp>
      <p:sp>
        <p:nvSpPr>
          <p:cNvPr id="3" name="object 3"/>
          <p:cNvSpPr/>
          <p:nvPr/>
        </p:nvSpPr>
        <p:spPr>
          <a:xfrm>
            <a:off x="1953135" y="2238392"/>
            <a:ext cx="10236074" cy="2212609"/>
          </a:xfrm>
          <a:custGeom>
            <a:avLst/>
            <a:gdLst/>
            <a:ahLst/>
            <a:cxnLst/>
            <a:rect l="l" t="t" r="r" b="b"/>
            <a:pathLst>
              <a:path w="7679055" h="1659889">
                <a:moveTo>
                  <a:pt x="0" y="0"/>
                </a:moveTo>
                <a:lnTo>
                  <a:pt x="7678765" y="0"/>
                </a:lnTo>
                <a:lnTo>
                  <a:pt x="7678765" y="1659660"/>
                </a:lnTo>
                <a:lnTo>
                  <a:pt x="0" y="1659660"/>
                </a:lnTo>
                <a:lnTo>
                  <a:pt x="0" y="0"/>
                </a:lnTo>
                <a:close/>
              </a:path>
            </a:pathLst>
          </a:custGeom>
          <a:solidFill>
            <a:srgbClr val="2B2B2B"/>
          </a:solidFill>
        </p:spPr>
        <p:txBody>
          <a:bodyPr wrap="square" lIns="0" tIns="0" rIns="0" bIns="0" rtlCol="0"/>
          <a:lstStyle/>
          <a:p>
            <a:endParaRPr sz="2399"/>
          </a:p>
        </p:txBody>
      </p:sp>
      <p:sp>
        <p:nvSpPr>
          <p:cNvPr id="4" name="object 4"/>
          <p:cNvSpPr txBox="1"/>
          <p:nvPr/>
        </p:nvSpPr>
        <p:spPr>
          <a:xfrm>
            <a:off x="2058094" y="2921319"/>
            <a:ext cx="3363777" cy="837640"/>
          </a:xfrm>
          <a:prstGeom prst="rect">
            <a:avLst/>
          </a:prstGeom>
        </p:spPr>
        <p:txBody>
          <a:bodyPr vert="horz" wrap="square" lIns="0" tIns="16929" rIns="0" bIns="0" rtlCol="0">
            <a:spAutoFit/>
          </a:bodyPr>
          <a:lstStyle/>
          <a:p>
            <a:pPr marL="16929">
              <a:spcBef>
                <a:spcPts val="133"/>
              </a:spcBef>
            </a:pPr>
            <a:r>
              <a:rPr sz="5332" spc="-40" dirty="0">
                <a:solidFill>
                  <a:srgbClr val="FFFFFF"/>
                </a:solidFill>
                <a:latin typeface="Calibri"/>
                <a:cs typeface="Calibri"/>
              </a:rPr>
              <a:t>What </a:t>
            </a:r>
            <a:r>
              <a:rPr sz="5332" spc="133" dirty="0">
                <a:solidFill>
                  <a:srgbClr val="FFFFFF"/>
                </a:solidFill>
                <a:latin typeface="Calibri"/>
                <a:cs typeface="Calibri"/>
              </a:rPr>
              <a:t>is</a:t>
            </a:r>
            <a:r>
              <a:rPr sz="5332" spc="313" dirty="0">
                <a:solidFill>
                  <a:srgbClr val="FFFFFF"/>
                </a:solidFill>
                <a:latin typeface="Calibri"/>
                <a:cs typeface="Calibri"/>
              </a:rPr>
              <a:t> </a:t>
            </a:r>
            <a:r>
              <a:rPr sz="5332" spc="27" dirty="0">
                <a:solidFill>
                  <a:srgbClr val="FFFFFF"/>
                </a:solidFill>
                <a:latin typeface="Calibri"/>
                <a:cs typeface="Calibri"/>
              </a:rPr>
              <a:t>git?</a:t>
            </a:r>
            <a:endParaRPr sz="5332">
              <a:latin typeface="Calibri"/>
              <a:cs typeface="Calibri"/>
            </a:endParaRPr>
          </a:p>
        </p:txBody>
      </p:sp>
      <p:sp>
        <p:nvSpPr>
          <p:cNvPr id="5" name="object 5"/>
          <p:cNvSpPr/>
          <p:nvPr/>
        </p:nvSpPr>
        <p:spPr>
          <a:xfrm>
            <a:off x="2" y="2238392"/>
            <a:ext cx="1953598" cy="2212609"/>
          </a:xfrm>
          <a:custGeom>
            <a:avLst/>
            <a:gdLst/>
            <a:ahLst/>
            <a:cxnLst/>
            <a:rect l="l" t="t" r="r" b="b"/>
            <a:pathLst>
              <a:path w="1465580" h="1659889">
                <a:moveTo>
                  <a:pt x="0" y="0"/>
                </a:moveTo>
                <a:lnTo>
                  <a:pt x="1465230" y="0"/>
                </a:lnTo>
                <a:lnTo>
                  <a:pt x="1465230" y="1659660"/>
                </a:lnTo>
                <a:lnTo>
                  <a:pt x="0" y="1659660"/>
                </a:lnTo>
                <a:lnTo>
                  <a:pt x="0" y="0"/>
                </a:lnTo>
                <a:close/>
              </a:path>
            </a:pathLst>
          </a:custGeom>
          <a:solidFill>
            <a:srgbClr val="2B2B2B"/>
          </a:solidFill>
        </p:spPr>
        <p:txBody>
          <a:bodyPr wrap="square" lIns="0" tIns="0" rIns="0" bIns="0" rtlCol="0"/>
          <a:lstStyle/>
          <a:p>
            <a:endParaRPr sz="2399"/>
          </a:p>
        </p:txBody>
      </p:sp>
      <p:sp>
        <p:nvSpPr>
          <p:cNvPr id="6" name="object 6"/>
          <p:cNvSpPr txBox="1">
            <a:spLocks noGrp="1"/>
          </p:cNvSpPr>
          <p:nvPr>
            <p:ph type="title"/>
          </p:nvPr>
        </p:nvSpPr>
        <p:spPr>
          <a:xfrm>
            <a:off x="490132" y="2280060"/>
            <a:ext cx="980185" cy="1986416"/>
          </a:xfrm>
          <a:prstGeom prst="rect">
            <a:avLst/>
          </a:prstGeom>
        </p:spPr>
        <p:txBody>
          <a:bodyPr vert="horz" wrap="square" lIns="0" tIns="16929" rIns="0" bIns="0" rtlCol="0" anchor="b">
            <a:spAutoFit/>
          </a:bodyPr>
          <a:lstStyle/>
          <a:p>
            <a:pPr marL="16929">
              <a:lnSpc>
                <a:spcPct val="100000"/>
              </a:lnSpc>
              <a:spcBef>
                <a:spcPts val="133"/>
              </a:spcBef>
            </a:pPr>
            <a:r>
              <a:rPr sz="12797" spc="960" dirty="0">
                <a:solidFill>
                  <a:srgbClr val="3D8CA0"/>
                </a:solidFill>
              </a:rPr>
              <a:t>2</a:t>
            </a:r>
            <a:endParaRPr sz="12797"/>
          </a:p>
        </p:txBody>
      </p:sp>
    </p:spTree>
    <p:extLst>
      <p:ext uri="{BB962C8B-B14F-4D97-AF65-F5344CB8AC3E}">
        <p14:creationId xmlns:p14="http://schemas.microsoft.com/office/powerpoint/2010/main" val="36365942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5585698" cy="1330018"/>
          </a:xfrm>
          <a:prstGeom prst="rect">
            <a:avLst/>
          </a:prstGeom>
        </p:spPr>
        <p:txBody>
          <a:bodyPr vert="horz" wrap="square" lIns="0" tIns="16929" rIns="0" bIns="0" rtlCol="0" anchor="b">
            <a:spAutoFit/>
          </a:bodyPr>
          <a:lstStyle/>
          <a:p>
            <a:pPr marL="16929">
              <a:lnSpc>
                <a:spcPct val="100000"/>
              </a:lnSpc>
              <a:spcBef>
                <a:spcPts val="133"/>
              </a:spcBef>
            </a:pPr>
            <a:r>
              <a:rPr sz="4266" spc="-33" dirty="0"/>
              <a:t>What </a:t>
            </a:r>
            <a:r>
              <a:rPr sz="4266" spc="107" dirty="0"/>
              <a:t>is version</a:t>
            </a:r>
            <a:r>
              <a:rPr sz="4266" spc="272" dirty="0"/>
              <a:t> </a:t>
            </a:r>
            <a:r>
              <a:rPr sz="4266" spc="33" dirty="0"/>
              <a:t>control?</a:t>
            </a:r>
            <a:endParaRPr sz="4266"/>
          </a:p>
        </p:txBody>
      </p:sp>
      <p:sp>
        <p:nvSpPr>
          <p:cNvPr id="3" name="object 3"/>
          <p:cNvSpPr txBox="1"/>
          <p:nvPr/>
        </p:nvSpPr>
        <p:spPr>
          <a:xfrm>
            <a:off x="4210222" y="1662973"/>
            <a:ext cx="6429605" cy="4285341"/>
          </a:xfrm>
          <a:prstGeom prst="rect">
            <a:avLst/>
          </a:prstGeom>
        </p:spPr>
        <p:txBody>
          <a:bodyPr vert="horz" wrap="square" lIns="0" tIns="69407" rIns="0" bIns="0" rtlCol="0">
            <a:spAutoFit/>
          </a:bodyPr>
          <a:lstStyle/>
          <a:p>
            <a:pPr marL="694093" indent="-677164">
              <a:spcBef>
                <a:spcPts val="545"/>
              </a:spcBef>
              <a:buClr>
                <a:srgbClr val="E5425D"/>
              </a:buClr>
              <a:buFont typeface="Arial"/>
              <a:buChar char="•"/>
              <a:tabLst>
                <a:tab pos="701711" algn="l"/>
                <a:tab pos="702558" algn="l"/>
              </a:tabLst>
            </a:pPr>
            <a:r>
              <a:rPr sz="3732" spc="47" dirty="0">
                <a:solidFill>
                  <a:srgbClr val="414141"/>
                </a:solidFill>
                <a:latin typeface="Calibri"/>
                <a:cs typeface="Calibri"/>
              </a:rPr>
              <a:t>Distributed </a:t>
            </a:r>
            <a:r>
              <a:rPr sz="3732" spc="93" dirty="0">
                <a:solidFill>
                  <a:srgbClr val="414141"/>
                </a:solidFill>
                <a:latin typeface="Calibri"/>
                <a:cs typeface="Calibri"/>
              </a:rPr>
              <a:t>version</a:t>
            </a:r>
            <a:r>
              <a:rPr sz="3732" spc="147" dirty="0">
                <a:solidFill>
                  <a:srgbClr val="414141"/>
                </a:solidFill>
                <a:latin typeface="Calibri"/>
                <a:cs typeface="Calibri"/>
              </a:rPr>
              <a:t> </a:t>
            </a:r>
            <a:r>
              <a:rPr sz="3732" spc="33" dirty="0">
                <a:solidFill>
                  <a:srgbClr val="414141"/>
                </a:solidFill>
                <a:latin typeface="Calibri"/>
                <a:cs typeface="Calibri"/>
              </a:rPr>
              <a:t>control</a:t>
            </a:r>
            <a:endParaRPr sz="3732" dirty="0">
              <a:latin typeface="Calibri"/>
              <a:cs typeface="Calibri"/>
            </a:endParaRPr>
          </a:p>
          <a:p>
            <a:pPr marL="694093" marR="6772" indent="-677164">
              <a:lnSpc>
                <a:spcPct val="89700"/>
              </a:lnSpc>
              <a:spcBef>
                <a:spcPts val="880"/>
              </a:spcBef>
              <a:buClr>
                <a:srgbClr val="E5425D"/>
              </a:buClr>
              <a:buFont typeface="Arial"/>
              <a:buChar char="•"/>
              <a:tabLst>
                <a:tab pos="701711" algn="l"/>
                <a:tab pos="702558" algn="l"/>
              </a:tabLst>
            </a:pPr>
            <a:r>
              <a:rPr sz="3732" spc="160" dirty="0">
                <a:solidFill>
                  <a:srgbClr val="414141"/>
                </a:solidFill>
                <a:latin typeface="Calibri"/>
                <a:cs typeface="Calibri"/>
              </a:rPr>
              <a:t>Users </a:t>
            </a:r>
            <a:r>
              <a:rPr sz="3732" spc="213" dirty="0">
                <a:solidFill>
                  <a:srgbClr val="414141"/>
                </a:solidFill>
                <a:latin typeface="Calibri"/>
                <a:cs typeface="Calibri"/>
              </a:rPr>
              <a:t>keep </a:t>
            </a:r>
            <a:r>
              <a:rPr sz="3732" spc="27" dirty="0">
                <a:solidFill>
                  <a:srgbClr val="414141"/>
                </a:solidFill>
                <a:latin typeface="Calibri"/>
                <a:cs typeface="Calibri"/>
              </a:rPr>
              <a:t>entire </a:t>
            </a:r>
            <a:r>
              <a:rPr sz="3732" spc="213" dirty="0">
                <a:solidFill>
                  <a:srgbClr val="414141"/>
                </a:solidFill>
                <a:latin typeface="Calibri"/>
                <a:cs typeface="Calibri"/>
              </a:rPr>
              <a:t>code</a:t>
            </a:r>
            <a:r>
              <a:rPr sz="3732" spc="-13" dirty="0">
                <a:solidFill>
                  <a:srgbClr val="414141"/>
                </a:solidFill>
                <a:latin typeface="Calibri"/>
                <a:cs typeface="Calibri"/>
              </a:rPr>
              <a:t> </a:t>
            </a:r>
            <a:r>
              <a:rPr sz="3732" spc="127" dirty="0">
                <a:solidFill>
                  <a:srgbClr val="414141"/>
                </a:solidFill>
                <a:latin typeface="Calibri"/>
                <a:cs typeface="Calibri"/>
              </a:rPr>
              <a:t>and  </a:t>
            </a:r>
            <a:r>
              <a:rPr sz="3732" spc="20" dirty="0">
                <a:solidFill>
                  <a:srgbClr val="414141"/>
                </a:solidFill>
                <a:latin typeface="Calibri"/>
                <a:cs typeface="Calibri"/>
              </a:rPr>
              <a:t>history </a:t>
            </a:r>
            <a:r>
              <a:rPr sz="3732" spc="107" dirty="0">
                <a:solidFill>
                  <a:srgbClr val="414141"/>
                </a:solidFill>
                <a:latin typeface="Calibri"/>
                <a:cs typeface="Calibri"/>
              </a:rPr>
              <a:t>on </a:t>
            </a:r>
            <a:r>
              <a:rPr sz="3732" spc="-20" dirty="0">
                <a:solidFill>
                  <a:srgbClr val="414141"/>
                </a:solidFill>
                <a:latin typeface="Calibri"/>
                <a:cs typeface="Calibri"/>
              </a:rPr>
              <a:t>their </a:t>
            </a:r>
            <a:r>
              <a:rPr sz="3732" spc="53" dirty="0">
                <a:solidFill>
                  <a:srgbClr val="414141"/>
                </a:solidFill>
                <a:latin typeface="Calibri"/>
                <a:cs typeface="Calibri"/>
              </a:rPr>
              <a:t>location  </a:t>
            </a:r>
            <a:r>
              <a:rPr sz="3732" spc="113" dirty="0">
                <a:solidFill>
                  <a:srgbClr val="414141"/>
                </a:solidFill>
                <a:latin typeface="Calibri"/>
                <a:cs typeface="Calibri"/>
              </a:rPr>
              <a:t>machines</a:t>
            </a:r>
            <a:endParaRPr sz="3732" dirty="0">
              <a:latin typeface="Calibri"/>
              <a:cs typeface="Calibri"/>
            </a:endParaRPr>
          </a:p>
          <a:p>
            <a:pPr marL="998817" marR="253937" lvl="1" indent="-372440">
              <a:lnSpc>
                <a:spcPts val="3492"/>
              </a:lnSpc>
              <a:spcBef>
                <a:spcPts val="746"/>
              </a:spcBef>
              <a:buClr>
                <a:srgbClr val="E5425D"/>
              </a:buClr>
              <a:buFont typeface="Arial"/>
              <a:buChar char="•"/>
              <a:tabLst>
                <a:tab pos="1006435" algn="l"/>
                <a:tab pos="1007281" algn="l"/>
              </a:tabLst>
            </a:pPr>
            <a:r>
              <a:rPr sz="3199" spc="133" dirty="0">
                <a:solidFill>
                  <a:srgbClr val="202020"/>
                </a:solidFill>
                <a:latin typeface="Calibri"/>
                <a:cs typeface="Calibri"/>
              </a:rPr>
              <a:t>Users can </a:t>
            </a:r>
            <a:r>
              <a:rPr sz="3199" spc="120" dirty="0">
                <a:solidFill>
                  <a:srgbClr val="202020"/>
                </a:solidFill>
                <a:latin typeface="Calibri"/>
                <a:cs typeface="Calibri"/>
              </a:rPr>
              <a:t>make </a:t>
            </a:r>
            <a:r>
              <a:rPr sz="3199" spc="87" dirty="0">
                <a:solidFill>
                  <a:srgbClr val="202020"/>
                </a:solidFill>
                <a:latin typeface="Calibri"/>
                <a:cs typeface="Calibri"/>
              </a:rPr>
              <a:t>any</a:t>
            </a:r>
            <a:r>
              <a:rPr sz="3199" spc="-20" dirty="0">
                <a:solidFill>
                  <a:srgbClr val="202020"/>
                </a:solidFill>
                <a:latin typeface="Calibri"/>
                <a:cs typeface="Calibri"/>
              </a:rPr>
              <a:t> </a:t>
            </a:r>
            <a:r>
              <a:rPr sz="3199" spc="167" dirty="0">
                <a:solidFill>
                  <a:srgbClr val="202020"/>
                </a:solidFill>
                <a:latin typeface="Calibri"/>
                <a:cs typeface="Calibri"/>
              </a:rPr>
              <a:t>changes  </a:t>
            </a:r>
            <a:r>
              <a:rPr sz="3199" spc="-27" dirty="0">
                <a:solidFill>
                  <a:srgbClr val="202020"/>
                </a:solidFill>
                <a:latin typeface="Calibri"/>
                <a:cs typeface="Calibri"/>
              </a:rPr>
              <a:t>without </a:t>
            </a:r>
            <a:r>
              <a:rPr sz="3199" dirty="0">
                <a:solidFill>
                  <a:srgbClr val="202020"/>
                </a:solidFill>
                <a:latin typeface="Calibri"/>
                <a:cs typeface="Calibri"/>
              </a:rPr>
              <a:t>internet</a:t>
            </a:r>
            <a:r>
              <a:rPr sz="3199" spc="207" dirty="0">
                <a:solidFill>
                  <a:srgbClr val="202020"/>
                </a:solidFill>
                <a:latin typeface="Calibri"/>
                <a:cs typeface="Calibri"/>
              </a:rPr>
              <a:t> access</a:t>
            </a:r>
            <a:endParaRPr sz="3199" dirty="0">
              <a:latin typeface="Calibri"/>
              <a:cs typeface="Calibri"/>
            </a:endParaRPr>
          </a:p>
          <a:p>
            <a:pPr marL="998817" marR="51634" lvl="1" indent="-372440">
              <a:lnSpc>
                <a:spcPts val="3359"/>
              </a:lnSpc>
              <a:spcBef>
                <a:spcPts val="853"/>
              </a:spcBef>
              <a:buClr>
                <a:srgbClr val="E5425D"/>
              </a:buClr>
              <a:buFont typeface="Arial"/>
              <a:buChar char="•"/>
              <a:tabLst>
                <a:tab pos="1006435" algn="l"/>
                <a:tab pos="1007281" algn="l"/>
              </a:tabLst>
            </a:pPr>
            <a:r>
              <a:rPr sz="3199" spc="73" dirty="0">
                <a:solidFill>
                  <a:srgbClr val="202020"/>
                </a:solidFill>
                <a:latin typeface="Calibri"/>
                <a:cs typeface="Calibri"/>
              </a:rPr>
              <a:t>(Except </a:t>
            </a:r>
            <a:r>
              <a:rPr sz="3199" spc="107" dirty="0">
                <a:solidFill>
                  <a:srgbClr val="202020"/>
                </a:solidFill>
                <a:latin typeface="Calibri"/>
                <a:cs typeface="Calibri"/>
              </a:rPr>
              <a:t>pushing and </a:t>
            </a:r>
            <a:r>
              <a:rPr sz="3199" spc="53" dirty="0">
                <a:solidFill>
                  <a:srgbClr val="202020"/>
                </a:solidFill>
                <a:latin typeface="Calibri"/>
                <a:cs typeface="Calibri"/>
              </a:rPr>
              <a:t>pulling  </a:t>
            </a:r>
            <a:r>
              <a:rPr sz="3199" spc="167" dirty="0">
                <a:solidFill>
                  <a:srgbClr val="202020"/>
                </a:solidFill>
                <a:latin typeface="Calibri"/>
                <a:cs typeface="Calibri"/>
              </a:rPr>
              <a:t>changes </a:t>
            </a:r>
            <a:r>
              <a:rPr sz="3199" spc="-33" dirty="0">
                <a:solidFill>
                  <a:srgbClr val="202020"/>
                </a:solidFill>
                <a:latin typeface="Calibri"/>
                <a:cs typeface="Calibri"/>
              </a:rPr>
              <a:t>from </a:t>
            </a:r>
            <a:r>
              <a:rPr sz="3199" spc="133" dirty="0">
                <a:solidFill>
                  <a:srgbClr val="202020"/>
                </a:solidFill>
                <a:latin typeface="Calibri"/>
                <a:cs typeface="Calibri"/>
              </a:rPr>
              <a:t>a </a:t>
            </a:r>
            <a:r>
              <a:rPr sz="3199" spc="40" dirty="0">
                <a:solidFill>
                  <a:srgbClr val="202020"/>
                </a:solidFill>
                <a:latin typeface="Calibri"/>
                <a:cs typeface="Calibri"/>
              </a:rPr>
              <a:t>remote</a:t>
            </a:r>
            <a:r>
              <a:rPr sz="3199" spc="107" dirty="0">
                <a:solidFill>
                  <a:srgbClr val="202020"/>
                </a:solidFill>
                <a:latin typeface="Calibri"/>
                <a:cs typeface="Calibri"/>
              </a:rPr>
              <a:t> </a:t>
            </a:r>
            <a:r>
              <a:rPr sz="3199" spc="40" dirty="0">
                <a:solidFill>
                  <a:srgbClr val="202020"/>
                </a:solidFill>
                <a:latin typeface="Calibri"/>
                <a:cs typeface="Calibri"/>
              </a:rPr>
              <a:t>server)</a:t>
            </a:r>
            <a:endParaRPr sz="3199" dirty="0">
              <a:latin typeface="Calibri"/>
              <a:cs typeface="Calibri"/>
            </a:endParaRPr>
          </a:p>
        </p:txBody>
      </p:sp>
    </p:spTree>
    <p:extLst>
      <p:ext uri="{BB962C8B-B14F-4D97-AF65-F5344CB8AC3E}">
        <p14:creationId xmlns:p14="http://schemas.microsoft.com/office/powerpoint/2010/main" val="32503367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2697624" cy="1330018"/>
          </a:xfrm>
          <a:prstGeom prst="rect">
            <a:avLst/>
          </a:prstGeom>
        </p:spPr>
        <p:txBody>
          <a:bodyPr vert="horz" wrap="square" lIns="0" tIns="16929" rIns="0" bIns="0" rtlCol="0" anchor="b">
            <a:spAutoFit/>
          </a:bodyPr>
          <a:lstStyle/>
          <a:p>
            <a:pPr marL="16929">
              <a:lnSpc>
                <a:spcPct val="100000"/>
              </a:lnSpc>
              <a:spcBef>
                <a:spcPts val="133"/>
              </a:spcBef>
            </a:pPr>
            <a:r>
              <a:rPr sz="4266" spc="-33" dirty="0"/>
              <a:t>What </a:t>
            </a:r>
            <a:r>
              <a:rPr sz="4266" spc="107" dirty="0"/>
              <a:t>is</a:t>
            </a:r>
            <a:r>
              <a:rPr sz="4266" spc="240" dirty="0"/>
              <a:t> </a:t>
            </a:r>
            <a:r>
              <a:rPr sz="4266" spc="20" dirty="0"/>
              <a:t>git?</a:t>
            </a:r>
            <a:endParaRPr sz="4266"/>
          </a:p>
        </p:txBody>
      </p:sp>
      <p:sp>
        <p:nvSpPr>
          <p:cNvPr id="3" name="object 3"/>
          <p:cNvSpPr txBox="1"/>
          <p:nvPr/>
        </p:nvSpPr>
        <p:spPr>
          <a:xfrm>
            <a:off x="4210221" y="1659589"/>
            <a:ext cx="7111841" cy="1952447"/>
          </a:xfrm>
          <a:prstGeom prst="rect">
            <a:avLst/>
          </a:prstGeom>
        </p:spPr>
        <p:txBody>
          <a:bodyPr vert="horz" wrap="square" lIns="0" tIns="120195" rIns="0" bIns="0" rtlCol="0">
            <a:spAutoFit/>
          </a:bodyPr>
          <a:lstStyle/>
          <a:p>
            <a:pPr marL="694093" indent="-677164">
              <a:spcBef>
                <a:spcPts val="946"/>
              </a:spcBef>
              <a:buClr>
                <a:srgbClr val="E5425D"/>
              </a:buClr>
              <a:buFont typeface="Arial"/>
              <a:buChar char="•"/>
              <a:tabLst>
                <a:tab pos="701711" algn="l"/>
                <a:tab pos="702558" algn="l"/>
              </a:tabLst>
            </a:pPr>
            <a:r>
              <a:rPr sz="3732" spc="67" dirty="0">
                <a:solidFill>
                  <a:srgbClr val="414141"/>
                </a:solidFill>
                <a:latin typeface="Calibri"/>
                <a:cs typeface="Calibri"/>
              </a:rPr>
              <a:t>Started </a:t>
            </a:r>
            <a:r>
              <a:rPr sz="3732" spc="-7" dirty="0">
                <a:solidFill>
                  <a:srgbClr val="414141"/>
                </a:solidFill>
                <a:latin typeface="Calibri"/>
                <a:cs typeface="Calibri"/>
              </a:rPr>
              <a:t>in</a:t>
            </a:r>
            <a:r>
              <a:rPr sz="3732" spc="160" dirty="0">
                <a:solidFill>
                  <a:srgbClr val="414141"/>
                </a:solidFill>
                <a:latin typeface="Calibri"/>
                <a:cs typeface="Calibri"/>
              </a:rPr>
              <a:t> </a:t>
            </a:r>
            <a:r>
              <a:rPr sz="3732" spc="327" dirty="0">
                <a:solidFill>
                  <a:srgbClr val="414141"/>
                </a:solidFill>
                <a:latin typeface="Calibri"/>
                <a:cs typeface="Calibri"/>
              </a:rPr>
              <a:t>2005</a:t>
            </a:r>
            <a:endParaRPr sz="3732">
              <a:latin typeface="Calibri"/>
              <a:cs typeface="Calibri"/>
            </a:endParaRPr>
          </a:p>
          <a:p>
            <a:pPr marL="694093" marR="6772" indent="-677164">
              <a:lnSpc>
                <a:spcPts val="4438"/>
              </a:lnSpc>
              <a:spcBef>
                <a:spcPts val="1000"/>
              </a:spcBef>
              <a:buClr>
                <a:srgbClr val="E5425D"/>
              </a:buClr>
              <a:buFont typeface="Arial"/>
              <a:buChar char="•"/>
              <a:tabLst>
                <a:tab pos="701711" algn="l"/>
                <a:tab pos="702558" algn="l"/>
              </a:tabLst>
            </a:pPr>
            <a:r>
              <a:rPr sz="3732" spc="140" dirty="0">
                <a:solidFill>
                  <a:srgbClr val="414141"/>
                </a:solidFill>
                <a:latin typeface="Calibri"/>
                <a:cs typeface="Calibri"/>
              </a:rPr>
              <a:t>Created </a:t>
            </a:r>
            <a:r>
              <a:rPr sz="3732" spc="133" dirty="0">
                <a:solidFill>
                  <a:srgbClr val="414141"/>
                </a:solidFill>
                <a:latin typeface="Calibri"/>
                <a:cs typeface="Calibri"/>
              </a:rPr>
              <a:t>by </a:t>
            </a:r>
            <a:r>
              <a:rPr sz="3732" spc="120" dirty="0">
                <a:solidFill>
                  <a:srgbClr val="414141"/>
                </a:solidFill>
                <a:latin typeface="Calibri"/>
                <a:cs typeface="Calibri"/>
              </a:rPr>
              <a:t>Linus </a:t>
            </a:r>
            <a:r>
              <a:rPr sz="3732" spc="100" dirty="0">
                <a:solidFill>
                  <a:srgbClr val="414141"/>
                </a:solidFill>
                <a:latin typeface="Calibri"/>
                <a:cs typeface="Calibri"/>
              </a:rPr>
              <a:t>Torvald </a:t>
            </a:r>
            <a:r>
              <a:rPr sz="3732" spc="-33" dirty="0">
                <a:solidFill>
                  <a:srgbClr val="414141"/>
                </a:solidFill>
                <a:latin typeface="Calibri"/>
                <a:cs typeface="Calibri"/>
              </a:rPr>
              <a:t>to </a:t>
            </a:r>
            <a:r>
              <a:rPr sz="3732" spc="87" dirty="0">
                <a:solidFill>
                  <a:srgbClr val="414141"/>
                </a:solidFill>
                <a:latin typeface="Calibri"/>
                <a:cs typeface="Calibri"/>
              </a:rPr>
              <a:t>aid  </a:t>
            </a:r>
            <a:r>
              <a:rPr sz="3732" spc="-7" dirty="0">
                <a:solidFill>
                  <a:srgbClr val="414141"/>
                </a:solidFill>
                <a:latin typeface="Calibri"/>
                <a:cs typeface="Calibri"/>
              </a:rPr>
              <a:t>in </a:t>
            </a:r>
            <a:r>
              <a:rPr sz="3732" spc="107" dirty="0">
                <a:solidFill>
                  <a:srgbClr val="414141"/>
                </a:solidFill>
                <a:latin typeface="Calibri"/>
                <a:cs typeface="Calibri"/>
              </a:rPr>
              <a:t>Linux </a:t>
            </a:r>
            <a:r>
              <a:rPr sz="3732" spc="93" dirty="0">
                <a:solidFill>
                  <a:srgbClr val="414141"/>
                </a:solidFill>
                <a:latin typeface="Calibri"/>
                <a:cs typeface="Calibri"/>
              </a:rPr>
              <a:t>kernel</a:t>
            </a:r>
            <a:r>
              <a:rPr sz="3732" spc="227" dirty="0">
                <a:solidFill>
                  <a:srgbClr val="414141"/>
                </a:solidFill>
                <a:latin typeface="Calibri"/>
                <a:cs typeface="Calibri"/>
              </a:rPr>
              <a:t> </a:t>
            </a:r>
            <a:r>
              <a:rPr sz="3732" spc="100" dirty="0">
                <a:solidFill>
                  <a:srgbClr val="414141"/>
                </a:solidFill>
                <a:latin typeface="Calibri"/>
                <a:cs typeface="Calibri"/>
              </a:rPr>
              <a:t>development</a:t>
            </a:r>
            <a:endParaRPr sz="3732">
              <a:latin typeface="Calibri"/>
              <a:cs typeface="Calibri"/>
            </a:endParaRPr>
          </a:p>
        </p:txBody>
      </p:sp>
      <p:sp>
        <p:nvSpPr>
          <p:cNvPr id="4" name="object 4"/>
          <p:cNvSpPr/>
          <p:nvPr/>
        </p:nvSpPr>
        <p:spPr>
          <a:xfrm>
            <a:off x="9124689" y="3858184"/>
            <a:ext cx="2319260" cy="2319261"/>
          </a:xfrm>
          <a:prstGeom prst="rect">
            <a:avLst/>
          </a:prstGeom>
          <a:blipFill>
            <a:blip r:embed="rId2" cstate="print"/>
            <a:stretch>
              <a:fillRect/>
            </a:stretch>
          </a:blipFill>
        </p:spPr>
        <p:txBody>
          <a:bodyPr wrap="square" lIns="0" tIns="0" rIns="0" bIns="0" rtlCol="0"/>
          <a:lstStyle/>
          <a:p>
            <a:endParaRPr sz="2399"/>
          </a:p>
        </p:txBody>
      </p:sp>
      <p:sp>
        <p:nvSpPr>
          <p:cNvPr id="5" name="object 5"/>
          <p:cNvSpPr txBox="1"/>
          <p:nvPr/>
        </p:nvSpPr>
        <p:spPr>
          <a:xfrm>
            <a:off x="9849688" y="6180167"/>
            <a:ext cx="1033511" cy="386298"/>
          </a:xfrm>
          <a:prstGeom prst="rect">
            <a:avLst/>
          </a:prstGeom>
        </p:spPr>
        <p:txBody>
          <a:bodyPr vert="horz" wrap="square" lIns="0" tIns="16929" rIns="0" bIns="0" rtlCol="0">
            <a:spAutoFit/>
          </a:bodyPr>
          <a:lstStyle/>
          <a:p>
            <a:pPr marL="16929">
              <a:spcBef>
                <a:spcPts val="133"/>
              </a:spcBef>
            </a:pPr>
            <a:r>
              <a:rPr sz="2399" dirty="0">
                <a:solidFill>
                  <a:srgbClr val="414141"/>
                </a:solidFill>
                <a:latin typeface="Calibri"/>
                <a:cs typeface="Calibri"/>
              </a:rPr>
              <a:t>Git</a:t>
            </a:r>
            <a:r>
              <a:rPr sz="2399" spc="-20" dirty="0">
                <a:solidFill>
                  <a:srgbClr val="414141"/>
                </a:solidFill>
                <a:latin typeface="Calibri"/>
                <a:cs typeface="Calibri"/>
              </a:rPr>
              <a:t> </a:t>
            </a:r>
            <a:r>
              <a:rPr sz="2399" spc="67" dirty="0">
                <a:solidFill>
                  <a:srgbClr val="414141"/>
                </a:solidFill>
                <a:latin typeface="Calibri"/>
                <a:cs typeface="Calibri"/>
              </a:rPr>
              <a:t>icon</a:t>
            </a:r>
            <a:endParaRPr sz="2399">
              <a:latin typeface="Calibri"/>
              <a:cs typeface="Calibri"/>
            </a:endParaRPr>
          </a:p>
        </p:txBody>
      </p:sp>
    </p:spTree>
    <p:extLst>
      <p:ext uri="{BB962C8B-B14F-4D97-AF65-F5344CB8AC3E}">
        <p14:creationId xmlns:p14="http://schemas.microsoft.com/office/powerpoint/2010/main" val="9598520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033D8-EA32-448C-BD5E-EC1EDAC86851}"/>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607F5A8-42B9-45A2-8744-71D882CED9E3}"/>
              </a:ext>
            </a:extLst>
          </p:cNvPr>
          <p:cNvSpPr>
            <a:spLocks noGrp="1"/>
          </p:cNvSpPr>
          <p:nvPr>
            <p:ph idx="1"/>
          </p:nvPr>
        </p:nvSpPr>
        <p:spPr/>
        <p:txBody>
          <a:bodyPr vert="horz" lIns="91440" tIns="45720" rIns="91440" bIns="45720" rtlCol="0" anchor="t">
            <a:normAutofit/>
          </a:bodyPr>
          <a:lstStyle/>
          <a:p>
            <a:pPr marL="342265" indent="-342265"/>
            <a:r>
              <a:rPr lang="en-US" dirty="0"/>
              <a:t>Homework</a:t>
            </a:r>
          </a:p>
          <a:p>
            <a:pPr marL="342265" indent="-342265"/>
            <a:r>
              <a:rPr lang="en-US" dirty="0"/>
              <a:t>Joke 1</a:t>
            </a:r>
          </a:p>
          <a:p>
            <a:pPr marL="342265" indent="-342265"/>
            <a:r>
              <a:rPr lang="en-US" dirty="0"/>
              <a:t>Theory: OOP concepts</a:t>
            </a:r>
          </a:p>
          <a:p>
            <a:pPr marL="342265" indent="-342265"/>
            <a:r>
              <a:rPr lang="en-US" dirty="0"/>
              <a:t>Joke 2</a:t>
            </a:r>
          </a:p>
          <a:p>
            <a:pPr marL="342265" indent="-342265"/>
            <a:r>
              <a:rPr lang="en-US" dirty="0" err="1"/>
              <a:t>Github</a:t>
            </a:r>
            <a:endParaRPr lang="en-US" dirty="0"/>
          </a:p>
          <a:p>
            <a:pPr marL="342265" indent="-342265"/>
            <a:r>
              <a:rPr lang="en-US" dirty="0"/>
              <a:t>Joke 3</a:t>
            </a:r>
          </a:p>
          <a:p>
            <a:pPr marL="342265" indent="-342265"/>
            <a:r>
              <a:rPr lang="en-US" dirty="0"/>
              <a:t>No homework this week :)</a:t>
            </a:r>
          </a:p>
          <a:p>
            <a:pPr marL="342265" indent="-342265"/>
            <a:endParaRPr lang="en-US" dirty="0"/>
          </a:p>
        </p:txBody>
      </p:sp>
    </p:spTree>
    <p:extLst>
      <p:ext uri="{BB962C8B-B14F-4D97-AF65-F5344CB8AC3E}">
        <p14:creationId xmlns:p14="http://schemas.microsoft.com/office/powerpoint/2010/main" val="28116822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2697624" cy="1330018"/>
          </a:xfrm>
          <a:prstGeom prst="rect">
            <a:avLst/>
          </a:prstGeom>
        </p:spPr>
        <p:txBody>
          <a:bodyPr vert="horz" wrap="square" lIns="0" tIns="16929" rIns="0" bIns="0" rtlCol="0" anchor="b">
            <a:spAutoFit/>
          </a:bodyPr>
          <a:lstStyle/>
          <a:p>
            <a:pPr marL="16929">
              <a:lnSpc>
                <a:spcPct val="100000"/>
              </a:lnSpc>
              <a:spcBef>
                <a:spcPts val="133"/>
              </a:spcBef>
            </a:pPr>
            <a:r>
              <a:rPr sz="4266" spc="-33" dirty="0"/>
              <a:t>What </a:t>
            </a:r>
            <a:r>
              <a:rPr sz="4266" spc="107" dirty="0"/>
              <a:t>is</a:t>
            </a:r>
            <a:r>
              <a:rPr sz="4266" spc="240" dirty="0"/>
              <a:t> </a:t>
            </a:r>
            <a:r>
              <a:rPr sz="4266" spc="20" dirty="0"/>
              <a:t>git?</a:t>
            </a:r>
            <a:endParaRPr sz="4266"/>
          </a:p>
        </p:txBody>
      </p:sp>
      <p:sp>
        <p:nvSpPr>
          <p:cNvPr id="3" name="object 3"/>
          <p:cNvSpPr txBox="1"/>
          <p:nvPr/>
        </p:nvSpPr>
        <p:spPr>
          <a:xfrm>
            <a:off x="4210221" y="1607871"/>
            <a:ext cx="7128770" cy="1172959"/>
          </a:xfrm>
          <a:prstGeom prst="rect">
            <a:avLst/>
          </a:prstGeom>
        </p:spPr>
        <p:txBody>
          <a:bodyPr vert="horz" wrap="square" lIns="0" tIns="44015" rIns="0" bIns="0" rtlCol="0">
            <a:spAutoFit/>
          </a:bodyPr>
          <a:lstStyle/>
          <a:p>
            <a:pPr marL="694093" marR="6772" indent="-677164">
              <a:lnSpc>
                <a:spcPts val="4399"/>
              </a:lnSpc>
              <a:spcBef>
                <a:spcPts val="347"/>
              </a:spcBef>
              <a:buClr>
                <a:srgbClr val="E5425D"/>
              </a:buClr>
              <a:buFont typeface="Arial"/>
              <a:buChar char="•"/>
              <a:tabLst>
                <a:tab pos="701711" algn="l"/>
                <a:tab pos="702558" algn="l"/>
              </a:tabLst>
            </a:pPr>
            <a:r>
              <a:rPr sz="3732" dirty="0">
                <a:solidFill>
                  <a:srgbClr val="414141"/>
                </a:solidFill>
                <a:latin typeface="Calibri"/>
                <a:cs typeface="Calibri"/>
              </a:rPr>
              <a:t>Git </a:t>
            </a:r>
            <a:r>
              <a:rPr sz="3732" spc="-20" dirty="0">
                <a:solidFill>
                  <a:srgbClr val="414141"/>
                </a:solidFill>
                <a:latin typeface="Calibri"/>
                <a:cs typeface="Calibri"/>
              </a:rPr>
              <a:t>isn’t </a:t>
            </a:r>
            <a:r>
              <a:rPr sz="3732" spc="27" dirty="0">
                <a:solidFill>
                  <a:srgbClr val="414141"/>
                </a:solidFill>
                <a:latin typeface="Calibri"/>
                <a:cs typeface="Calibri"/>
              </a:rPr>
              <a:t>the </a:t>
            </a:r>
            <a:r>
              <a:rPr sz="3732" spc="60" dirty="0">
                <a:solidFill>
                  <a:srgbClr val="414141"/>
                </a:solidFill>
                <a:latin typeface="Calibri"/>
                <a:cs typeface="Calibri"/>
              </a:rPr>
              <a:t>only </a:t>
            </a:r>
            <a:r>
              <a:rPr sz="3732" spc="93" dirty="0">
                <a:solidFill>
                  <a:srgbClr val="414141"/>
                </a:solidFill>
                <a:latin typeface="Calibri"/>
                <a:cs typeface="Calibri"/>
              </a:rPr>
              <a:t>version </a:t>
            </a:r>
            <a:r>
              <a:rPr sz="3732" spc="33" dirty="0">
                <a:solidFill>
                  <a:srgbClr val="414141"/>
                </a:solidFill>
                <a:latin typeface="Calibri"/>
                <a:cs typeface="Calibri"/>
              </a:rPr>
              <a:t>control  </a:t>
            </a:r>
            <a:r>
              <a:rPr sz="3732" spc="100" dirty="0">
                <a:solidFill>
                  <a:srgbClr val="414141"/>
                </a:solidFill>
                <a:latin typeface="Calibri"/>
                <a:cs typeface="Calibri"/>
              </a:rPr>
              <a:t>system</a:t>
            </a:r>
            <a:endParaRPr sz="3732">
              <a:latin typeface="Calibri"/>
              <a:cs typeface="Calibri"/>
            </a:endParaRPr>
          </a:p>
        </p:txBody>
      </p:sp>
      <p:sp>
        <p:nvSpPr>
          <p:cNvPr id="4" name="object 4"/>
          <p:cNvSpPr txBox="1"/>
          <p:nvPr/>
        </p:nvSpPr>
        <p:spPr>
          <a:xfrm>
            <a:off x="4210221" y="5557050"/>
            <a:ext cx="4801043" cy="468436"/>
          </a:xfrm>
          <a:prstGeom prst="rect">
            <a:avLst/>
          </a:prstGeom>
        </p:spPr>
        <p:txBody>
          <a:bodyPr vert="horz" wrap="square" lIns="0" tIns="16929" rIns="0" bIns="0" rtlCol="0">
            <a:spAutoFit/>
          </a:bodyPr>
          <a:lstStyle/>
          <a:p>
            <a:pPr marL="702558" indent="-685629">
              <a:spcBef>
                <a:spcPts val="133"/>
              </a:spcBef>
              <a:buClr>
                <a:srgbClr val="E5425D"/>
              </a:buClr>
              <a:buFont typeface="Arial"/>
              <a:buChar char="•"/>
              <a:tabLst>
                <a:tab pos="701711" algn="l"/>
                <a:tab pos="702558" algn="l"/>
              </a:tabLst>
            </a:pPr>
            <a:r>
              <a:rPr sz="2933" spc="20" dirty="0">
                <a:solidFill>
                  <a:srgbClr val="414141"/>
                </a:solidFill>
                <a:latin typeface="Calibri"/>
                <a:cs typeface="Calibri"/>
              </a:rPr>
              <a:t>But </a:t>
            </a:r>
            <a:r>
              <a:rPr sz="2933" spc="-7" dirty="0">
                <a:solidFill>
                  <a:srgbClr val="414141"/>
                </a:solidFill>
                <a:latin typeface="Calibri"/>
                <a:cs typeface="Calibri"/>
              </a:rPr>
              <a:t>(we </a:t>
            </a:r>
            <a:r>
              <a:rPr sz="2933" spc="-40" dirty="0">
                <a:solidFill>
                  <a:srgbClr val="414141"/>
                </a:solidFill>
                <a:latin typeface="Calibri"/>
                <a:cs typeface="Calibri"/>
              </a:rPr>
              <a:t>think) </a:t>
            </a:r>
            <a:r>
              <a:rPr sz="2933" spc="-33" dirty="0">
                <a:solidFill>
                  <a:srgbClr val="414141"/>
                </a:solidFill>
                <a:latin typeface="Calibri"/>
                <a:cs typeface="Calibri"/>
              </a:rPr>
              <a:t>it’s </a:t>
            </a:r>
            <a:r>
              <a:rPr sz="2933" spc="20" dirty="0">
                <a:solidFill>
                  <a:srgbClr val="414141"/>
                </a:solidFill>
                <a:latin typeface="Calibri"/>
                <a:cs typeface="Calibri"/>
              </a:rPr>
              <a:t>the</a:t>
            </a:r>
            <a:r>
              <a:rPr sz="2933" spc="493" dirty="0">
                <a:solidFill>
                  <a:srgbClr val="414141"/>
                </a:solidFill>
                <a:latin typeface="Calibri"/>
                <a:cs typeface="Calibri"/>
              </a:rPr>
              <a:t> </a:t>
            </a:r>
            <a:r>
              <a:rPr sz="2933" spc="87" dirty="0">
                <a:solidFill>
                  <a:srgbClr val="414141"/>
                </a:solidFill>
                <a:latin typeface="Calibri"/>
                <a:cs typeface="Calibri"/>
              </a:rPr>
              <a:t>best</a:t>
            </a:r>
            <a:endParaRPr sz="2933">
              <a:latin typeface="Calibri"/>
              <a:cs typeface="Calibri"/>
            </a:endParaRPr>
          </a:p>
        </p:txBody>
      </p:sp>
      <p:sp>
        <p:nvSpPr>
          <p:cNvPr id="5" name="object 5"/>
          <p:cNvSpPr/>
          <p:nvPr/>
        </p:nvSpPr>
        <p:spPr>
          <a:xfrm>
            <a:off x="6876579" y="3123163"/>
            <a:ext cx="3802921" cy="745946"/>
          </a:xfrm>
          <a:prstGeom prst="rect">
            <a:avLst/>
          </a:prstGeom>
          <a:blipFill>
            <a:blip r:embed="rId2" cstate="print"/>
            <a:stretch>
              <a:fillRect/>
            </a:stretch>
          </a:blipFill>
        </p:spPr>
        <p:txBody>
          <a:bodyPr wrap="square" lIns="0" tIns="0" rIns="0" bIns="0" rtlCol="0"/>
          <a:lstStyle/>
          <a:p>
            <a:endParaRPr sz="2399"/>
          </a:p>
        </p:txBody>
      </p:sp>
      <p:sp>
        <p:nvSpPr>
          <p:cNvPr id="6" name="object 6"/>
          <p:cNvSpPr/>
          <p:nvPr/>
        </p:nvSpPr>
        <p:spPr>
          <a:xfrm>
            <a:off x="6802012" y="4061709"/>
            <a:ext cx="3884700" cy="893479"/>
          </a:xfrm>
          <a:prstGeom prst="rect">
            <a:avLst/>
          </a:prstGeom>
          <a:blipFill>
            <a:blip r:embed="rId3" cstate="print"/>
            <a:stretch>
              <a:fillRect/>
            </a:stretch>
          </a:blipFill>
        </p:spPr>
        <p:txBody>
          <a:bodyPr wrap="square" lIns="0" tIns="0" rIns="0" bIns="0" rtlCol="0"/>
          <a:lstStyle/>
          <a:p>
            <a:endParaRPr sz="2399"/>
          </a:p>
        </p:txBody>
      </p:sp>
      <p:sp>
        <p:nvSpPr>
          <p:cNvPr id="7" name="object 7"/>
          <p:cNvSpPr/>
          <p:nvPr/>
        </p:nvSpPr>
        <p:spPr>
          <a:xfrm>
            <a:off x="5363109" y="3252170"/>
            <a:ext cx="1121471" cy="1345764"/>
          </a:xfrm>
          <a:prstGeom prst="rect">
            <a:avLst/>
          </a:prstGeom>
          <a:blipFill>
            <a:blip r:embed="rId4" cstate="print"/>
            <a:stretch>
              <a:fillRect/>
            </a:stretch>
          </a:blipFill>
        </p:spPr>
        <p:txBody>
          <a:bodyPr wrap="square" lIns="0" tIns="0" rIns="0" bIns="0" rtlCol="0"/>
          <a:lstStyle/>
          <a:p>
            <a:endParaRPr sz="2399"/>
          </a:p>
        </p:txBody>
      </p:sp>
    </p:spTree>
    <p:extLst>
      <p:ext uri="{BB962C8B-B14F-4D97-AF65-F5344CB8AC3E}">
        <p14:creationId xmlns:p14="http://schemas.microsoft.com/office/powerpoint/2010/main" val="37704216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 y="895"/>
            <a:ext cx="12177545" cy="6856211"/>
          </a:xfrm>
          <a:prstGeom prst="rect">
            <a:avLst/>
          </a:prstGeom>
          <a:blipFill>
            <a:blip r:embed="rId2" cstate="print"/>
            <a:stretch>
              <a:fillRect/>
            </a:stretch>
          </a:blipFill>
        </p:spPr>
        <p:txBody>
          <a:bodyPr wrap="square" lIns="0" tIns="0" rIns="0" bIns="0" rtlCol="0"/>
          <a:lstStyle/>
          <a:p>
            <a:endParaRPr sz="2399"/>
          </a:p>
        </p:txBody>
      </p:sp>
      <p:sp>
        <p:nvSpPr>
          <p:cNvPr id="3" name="object 3"/>
          <p:cNvSpPr/>
          <p:nvPr/>
        </p:nvSpPr>
        <p:spPr>
          <a:xfrm>
            <a:off x="1953135" y="2238392"/>
            <a:ext cx="10236074" cy="2212609"/>
          </a:xfrm>
          <a:custGeom>
            <a:avLst/>
            <a:gdLst/>
            <a:ahLst/>
            <a:cxnLst/>
            <a:rect l="l" t="t" r="r" b="b"/>
            <a:pathLst>
              <a:path w="7679055" h="1659889">
                <a:moveTo>
                  <a:pt x="0" y="0"/>
                </a:moveTo>
                <a:lnTo>
                  <a:pt x="7678765" y="0"/>
                </a:lnTo>
                <a:lnTo>
                  <a:pt x="7678765" y="1659660"/>
                </a:lnTo>
                <a:lnTo>
                  <a:pt x="0" y="1659660"/>
                </a:lnTo>
                <a:lnTo>
                  <a:pt x="0" y="0"/>
                </a:lnTo>
                <a:close/>
              </a:path>
            </a:pathLst>
          </a:custGeom>
          <a:solidFill>
            <a:srgbClr val="2B2B2B"/>
          </a:solidFill>
        </p:spPr>
        <p:txBody>
          <a:bodyPr wrap="square" lIns="0" tIns="0" rIns="0" bIns="0" rtlCol="0"/>
          <a:lstStyle/>
          <a:p>
            <a:endParaRPr sz="2399"/>
          </a:p>
        </p:txBody>
      </p:sp>
      <p:sp>
        <p:nvSpPr>
          <p:cNvPr id="4" name="object 4"/>
          <p:cNvSpPr txBox="1"/>
          <p:nvPr/>
        </p:nvSpPr>
        <p:spPr>
          <a:xfrm>
            <a:off x="2058095" y="2921319"/>
            <a:ext cx="5839632" cy="837640"/>
          </a:xfrm>
          <a:prstGeom prst="rect">
            <a:avLst/>
          </a:prstGeom>
        </p:spPr>
        <p:txBody>
          <a:bodyPr vert="horz" wrap="square" lIns="0" tIns="16929" rIns="0" bIns="0" rtlCol="0">
            <a:spAutoFit/>
          </a:bodyPr>
          <a:lstStyle/>
          <a:p>
            <a:pPr marL="16929">
              <a:spcBef>
                <a:spcPts val="133"/>
              </a:spcBef>
            </a:pPr>
            <a:r>
              <a:rPr sz="5332" spc="227" dirty="0">
                <a:solidFill>
                  <a:srgbClr val="FFFFFF"/>
                </a:solidFill>
                <a:latin typeface="Calibri"/>
                <a:cs typeface="Calibri"/>
              </a:rPr>
              <a:t>How </a:t>
            </a:r>
            <a:r>
              <a:rPr sz="5332" spc="300" dirty="0">
                <a:solidFill>
                  <a:srgbClr val="FFFFFF"/>
                </a:solidFill>
                <a:latin typeface="Calibri"/>
                <a:cs typeface="Calibri"/>
              </a:rPr>
              <a:t>does </a:t>
            </a:r>
            <a:r>
              <a:rPr sz="5332" spc="40" dirty="0">
                <a:solidFill>
                  <a:srgbClr val="FFFFFF"/>
                </a:solidFill>
                <a:latin typeface="Calibri"/>
                <a:cs typeface="Calibri"/>
              </a:rPr>
              <a:t>git</a:t>
            </a:r>
            <a:r>
              <a:rPr sz="5332" spc="-100" dirty="0">
                <a:solidFill>
                  <a:srgbClr val="FFFFFF"/>
                </a:solidFill>
                <a:latin typeface="Calibri"/>
                <a:cs typeface="Calibri"/>
              </a:rPr>
              <a:t> </a:t>
            </a:r>
            <a:r>
              <a:rPr sz="5332" spc="67" dirty="0">
                <a:solidFill>
                  <a:srgbClr val="FFFFFF"/>
                </a:solidFill>
                <a:latin typeface="Calibri"/>
                <a:cs typeface="Calibri"/>
              </a:rPr>
              <a:t>work?</a:t>
            </a:r>
            <a:endParaRPr sz="5332">
              <a:latin typeface="Calibri"/>
              <a:cs typeface="Calibri"/>
            </a:endParaRPr>
          </a:p>
        </p:txBody>
      </p:sp>
      <p:sp>
        <p:nvSpPr>
          <p:cNvPr id="5" name="object 5"/>
          <p:cNvSpPr/>
          <p:nvPr/>
        </p:nvSpPr>
        <p:spPr>
          <a:xfrm>
            <a:off x="2" y="2238392"/>
            <a:ext cx="1953598" cy="2212609"/>
          </a:xfrm>
          <a:custGeom>
            <a:avLst/>
            <a:gdLst/>
            <a:ahLst/>
            <a:cxnLst/>
            <a:rect l="l" t="t" r="r" b="b"/>
            <a:pathLst>
              <a:path w="1465580" h="1659889">
                <a:moveTo>
                  <a:pt x="0" y="0"/>
                </a:moveTo>
                <a:lnTo>
                  <a:pt x="1465230" y="0"/>
                </a:lnTo>
                <a:lnTo>
                  <a:pt x="1465230" y="1659660"/>
                </a:lnTo>
                <a:lnTo>
                  <a:pt x="0" y="1659660"/>
                </a:lnTo>
                <a:lnTo>
                  <a:pt x="0" y="0"/>
                </a:lnTo>
                <a:close/>
              </a:path>
            </a:pathLst>
          </a:custGeom>
          <a:solidFill>
            <a:srgbClr val="2B2B2B"/>
          </a:solidFill>
        </p:spPr>
        <p:txBody>
          <a:bodyPr wrap="square" lIns="0" tIns="0" rIns="0" bIns="0" rtlCol="0"/>
          <a:lstStyle/>
          <a:p>
            <a:endParaRPr sz="2399"/>
          </a:p>
        </p:txBody>
      </p:sp>
      <p:sp>
        <p:nvSpPr>
          <p:cNvPr id="6" name="object 6"/>
          <p:cNvSpPr txBox="1">
            <a:spLocks noGrp="1"/>
          </p:cNvSpPr>
          <p:nvPr>
            <p:ph type="title"/>
          </p:nvPr>
        </p:nvSpPr>
        <p:spPr>
          <a:xfrm>
            <a:off x="521007" y="2280060"/>
            <a:ext cx="918394" cy="1986416"/>
          </a:xfrm>
          <a:prstGeom prst="rect">
            <a:avLst/>
          </a:prstGeom>
        </p:spPr>
        <p:txBody>
          <a:bodyPr vert="horz" wrap="square" lIns="0" tIns="16929" rIns="0" bIns="0" rtlCol="0" anchor="b">
            <a:spAutoFit/>
          </a:bodyPr>
          <a:lstStyle/>
          <a:p>
            <a:pPr marL="16929">
              <a:lnSpc>
                <a:spcPct val="100000"/>
              </a:lnSpc>
              <a:spcBef>
                <a:spcPts val="133"/>
              </a:spcBef>
            </a:pPr>
            <a:r>
              <a:rPr sz="12797" spc="473" dirty="0">
                <a:solidFill>
                  <a:srgbClr val="3D8CA0"/>
                </a:solidFill>
              </a:rPr>
              <a:t>3</a:t>
            </a:r>
            <a:endParaRPr sz="12797"/>
          </a:p>
        </p:txBody>
      </p:sp>
    </p:spTree>
    <p:extLst>
      <p:ext uri="{BB962C8B-B14F-4D97-AF65-F5344CB8AC3E}">
        <p14:creationId xmlns:p14="http://schemas.microsoft.com/office/powerpoint/2010/main" val="28395025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4678308" cy="1330018"/>
          </a:xfrm>
          <a:prstGeom prst="rect">
            <a:avLst/>
          </a:prstGeom>
        </p:spPr>
        <p:txBody>
          <a:bodyPr vert="horz" wrap="square" lIns="0" tIns="16929" rIns="0" bIns="0" rtlCol="0" anchor="b">
            <a:spAutoFit/>
          </a:bodyPr>
          <a:lstStyle/>
          <a:p>
            <a:pPr marL="16929">
              <a:lnSpc>
                <a:spcPct val="100000"/>
              </a:lnSpc>
              <a:spcBef>
                <a:spcPts val="133"/>
              </a:spcBef>
            </a:pPr>
            <a:r>
              <a:rPr sz="4266" spc="180" dirty="0"/>
              <a:t>How </a:t>
            </a:r>
            <a:r>
              <a:rPr sz="4266" spc="240" dirty="0"/>
              <a:t>does </a:t>
            </a:r>
            <a:r>
              <a:rPr sz="4266" spc="33" dirty="0"/>
              <a:t>git</a:t>
            </a:r>
            <a:r>
              <a:rPr sz="4266" spc="-100" dirty="0"/>
              <a:t> </a:t>
            </a:r>
            <a:r>
              <a:rPr sz="4266" spc="53" dirty="0"/>
              <a:t>work?</a:t>
            </a:r>
            <a:endParaRPr sz="4266"/>
          </a:p>
        </p:txBody>
      </p:sp>
      <p:sp>
        <p:nvSpPr>
          <p:cNvPr id="3" name="object 3"/>
          <p:cNvSpPr txBox="1"/>
          <p:nvPr/>
        </p:nvSpPr>
        <p:spPr>
          <a:xfrm>
            <a:off x="4210222" y="1763194"/>
            <a:ext cx="7058515" cy="2429713"/>
          </a:xfrm>
          <a:prstGeom prst="rect">
            <a:avLst/>
          </a:prstGeom>
        </p:spPr>
        <p:txBody>
          <a:bodyPr vert="horz" wrap="square" lIns="0" tIns="44015" rIns="0" bIns="0" rtlCol="0">
            <a:spAutoFit/>
          </a:bodyPr>
          <a:lstStyle/>
          <a:p>
            <a:pPr marL="694093" marR="6772" indent="-677164">
              <a:lnSpc>
                <a:spcPts val="4399"/>
              </a:lnSpc>
              <a:spcBef>
                <a:spcPts val="347"/>
              </a:spcBef>
              <a:buClr>
                <a:srgbClr val="E5425D"/>
              </a:buClr>
              <a:buFont typeface="Arial"/>
              <a:buChar char="•"/>
              <a:tabLst>
                <a:tab pos="701711" algn="l"/>
                <a:tab pos="702558" algn="l"/>
              </a:tabLst>
            </a:pPr>
            <a:r>
              <a:rPr sz="3732" spc="240" dirty="0">
                <a:solidFill>
                  <a:srgbClr val="414141"/>
                </a:solidFill>
                <a:latin typeface="Calibri"/>
                <a:cs typeface="Calibri"/>
              </a:rPr>
              <a:t>Can </a:t>
            </a:r>
            <a:r>
              <a:rPr sz="3732" spc="213" dirty="0">
                <a:solidFill>
                  <a:srgbClr val="414141"/>
                </a:solidFill>
                <a:latin typeface="Calibri"/>
                <a:cs typeface="Calibri"/>
              </a:rPr>
              <a:t>be </a:t>
            </a:r>
            <a:r>
              <a:rPr sz="3732" spc="93" dirty="0">
                <a:solidFill>
                  <a:srgbClr val="414141"/>
                </a:solidFill>
                <a:latin typeface="Calibri"/>
                <a:cs typeface="Calibri"/>
              </a:rPr>
              <a:t>complicated </a:t>
            </a:r>
            <a:r>
              <a:rPr sz="3732" spc="-40" dirty="0">
                <a:solidFill>
                  <a:srgbClr val="414141"/>
                </a:solidFill>
                <a:latin typeface="Calibri"/>
                <a:cs typeface="Calibri"/>
              </a:rPr>
              <a:t>at </a:t>
            </a:r>
            <a:r>
              <a:rPr sz="3732" spc="-73" dirty="0">
                <a:solidFill>
                  <a:srgbClr val="414141"/>
                </a:solidFill>
                <a:latin typeface="Calibri"/>
                <a:cs typeface="Calibri"/>
              </a:rPr>
              <a:t>first, </a:t>
            </a:r>
            <a:r>
              <a:rPr sz="3732" dirty="0">
                <a:solidFill>
                  <a:srgbClr val="414141"/>
                </a:solidFill>
                <a:latin typeface="Calibri"/>
                <a:cs typeface="Calibri"/>
              </a:rPr>
              <a:t>but  </a:t>
            </a:r>
            <a:r>
              <a:rPr sz="3732" spc="40" dirty="0">
                <a:solidFill>
                  <a:srgbClr val="414141"/>
                </a:solidFill>
                <a:latin typeface="Calibri"/>
                <a:cs typeface="Calibri"/>
              </a:rPr>
              <a:t>there </a:t>
            </a:r>
            <a:r>
              <a:rPr sz="3732" spc="93" dirty="0">
                <a:solidFill>
                  <a:srgbClr val="414141"/>
                </a:solidFill>
                <a:latin typeface="Calibri"/>
                <a:cs typeface="Calibri"/>
              </a:rPr>
              <a:t>are </a:t>
            </a:r>
            <a:r>
              <a:rPr sz="3732" spc="152" dirty="0">
                <a:solidFill>
                  <a:srgbClr val="414141"/>
                </a:solidFill>
                <a:latin typeface="Calibri"/>
                <a:cs typeface="Calibri"/>
              </a:rPr>
              <a:t>a </a:t>
            </a:r>
            <a:r>
              <a:rPr sz="3732" spc="40" dirty="0">
                <a:solidFill>
                  <a:srgbClr val="414141"/>
                </a:solidFill>
                <a:latin typeface="Calibri"/>
                <a:cs typeface="Calibri"/>
              </a:rPr>
              <a:t>few </a:t>
            </a:r>
            <a:r>
              <a:rPr sz="3732" spc="180" dirty="0">
                <a:solidFill>
                  <a:srgbClr val="414141"/>
                </a:solidFill>
                <a:latin typeface="Calibri"/>
                <a:cs typeface="Calibri"/>
              </a:rPr>
              <a:t>key</a:t>
            </a:r>
            <a:r>
              <a:rPr sz="3732" spc="247" dirty="0">
                <a:solidFill>
                  <a:srgbClr val="414141"/>
                </a:solidFill>
                <a:latin typeface="Calibri"/>
                <a:cs typeface="Calibri"/>
              </a:rPr>
              <a:t> </a:t>
            </a:r>
            <a:r>
              <a:rPr sz="3732" spc="147" dirty="0">
                <a:solidFill>
                  <a:srgbClr val="414141"/>
                </a:solidFill>
                <a:latin typeface="Calibri"/>
                <a:cs typeface="Calibri"/>
              </a:rPr>
              <a:t>concepts</a:t>
            </a:r>
            <a:endParaRPr sz="3732">
              <a:latin typeface="Calibri"/>
              <a:cs typeface="Calibri"/>
            </a:endParaRPr>
          </a:p>
          <a:p>
            <a:pPr marL="694093" marR="762656" indent="-677164">
              <a:lnSpc>
                <a:spcPts val="4438"/>
              </a:lnSpc>
              <a:spcBef>
                <a:spcPts val="993"/>
              </a:spcBef>
              <a:buClr>
                <a:srgbClr val="E5425D"/>
              </a:buClr>
              <a:buFont typeface="Arial"/>
              <a:buChar char="•"/>
              <a:tabLst>
                <a:tab pos="701711" algn="l"/>
                <a:tab pos="702558" algn="l"/>
              </a:tabLst>
            </a:pPr>
            <a:r>
              <a:rPr sz="3732" spc="-27" dirty="0">
                <a:solidFill>
                  <a:srgbClr val="414141"/>
                </a:solidFill>
                <a:latin typeface="Calibri"/>
                <a:cs typeface="Calibri"/>
              </a:rPr>
              <a:t>Important </a:t>
            </a:r>
            <a:r>
              <a:rPr sz="3732" spc="27" dirty="0">
                <a:solidFill>
                  <a:srgbClr val="414141"/>
                </a:solidFill>
                <a:latin typeface="Calibri"/>
                <a:cs typeface="Calibri"/>
              </a:rPr>
              <a:t>git </a:t>
            </a:r>
            <a:r>
              <a:rPr sz="3732" spc="53" dirty="0">
                <a:solidFill>
                  <a:srgbClr val="414141"/>
                </a:solidFill>
                <a:latin typeface="Calibri"/>
                <a:cs typeface="Calibri"/>
              </a:rPr>
              <a:t>terminology </a:t>
            </a:r>
            <a:r>
              <a:rPr sz="3732" spc="-7" dirty="0">
                <a:solidFill>
                  <a:srgbClr val="414141"/>
                </a:solidFill>
                <a:latin typeface="Calibri"/>
                <a:cs typeface="Calibri"/>
              </a:rPr>
              <a:t>in  </a:t>
            </a:r>
            <a:r>
              <a:rPr sz="3732" spc="47" dirty="0">
                <a:solidFill>
                  <a:srgbClr val="414141"/>
                </a:solidFill>
                <a:latin typeface="Calibri"/>
                <a:cs typeface="Calibri"/>
              </a:rPr>
              <a:t>following </a:t>
            </a:r>
            <a:r>
              <a:rPr sz="3732" spc="133" dirty="0">
                <a:solidFill>
                  <a:srgbClr val="414141"/>
                </a:solidFill>
                <a:latin typeface="Calibri"/>
                <a:cs typeface="Calibri"/>
              </a:rPr>
              <a:t>slides </a:t>
            </a:r>
            <a:r>
              <a:rPr sz="3732" spc="93" dirty="0">
                <a:solidFill>
                  <a:srgbClr val="414141"/>
                </a:solidFill>
                <a:latin typeface="Calibri"/>
                <a:cs typeface="Calibri"/>
              </a:rPr>
              <a:t>are</a:t>
            </a:r>
            <a:r>
              <a:rPr sz="3732" spc="160" dirty="0">
                <a:solidFill>
                  <a:srgbClr val="414141"/>
                </a:solidFill>
                <a:latin typeface="Calibri"/>
                <a:cs typeface="Calibri"/>
              </a:rPr>
              <a:t> </a:t>
            </a:r>
            <a:r>
              <a:rPr sz="3732" spc="100" dirty="0">
                <a:solidFill>
                  <a:srgbClr val="0000FF"/>
                </a:solidFill>
                <a:latin typeface="Calibri"/>
                <a:cs typeface="Calibri"/>
              </a:rPr>
              <a:t>blue</a:t>
            </a:r>
            <a:endParaRPr sz="3732">
              <a:latin typeface="Calibri"/>
              <a:cs typeface="Calibri"/>
            </a:endParaRPr>
          </a:p>
        </p:txBody>
      </p:sp>
    </p:spTree>
    <p:extLst>
      <p:ext uri="{BB962C8B-B14F-4D97-AF65-F5344CB8AC3E}">
        <p14:creationId xmlns:p14="http://schemas.microsoft.com/office/powerpoint/2010/main" val="3758757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6008921" cy="1330018"/>
          </a:xfrm>
          <a:prstGeom prst="rect">
            <a:avLst/>
          </a:prstGeom>
        </p:spPr>
        <p:txBody>
          <a:bodyPr vert="horz" wrap="square" lIns="0" tIns="16929" rIns="0" bIns="0" rtlCol="0" anchor="b">
            <a:spAutoFit/>
          </a:bodyPr>
          <a:lstStyle/>
          <a:p>
            <a:pPr marL="16929">
              <a:lnSpc>
                <a:spcPct val="100000"/>
              </a:lnSpc>
              <a:spcBef>
                <a:spcPts val="133"/>
              </a:spcBef>
            </a:pPr>
            <a:r>
              <a:rPr sz="4266" spc="233" dirty="0"/>
              <a:t>Key </a:t>
            </a:r>
            <a:r>
              <a:rPr sz="4266" spc="160" dirty="0"/>
              <a:t>Concepts:</a:t>
            </a:r>
            <a:r>
              <a:rPr sz="4266" spc="-67" dirty="0"/>
              <a:t> </a:t>
            </a:r>
            <a:r>
              <a:rPr sz="4266" spc="167" dirty="0">
                <a:solidFill>
                  <a:srgbClr val="0000FF"/>
                </a:solidFill>
              </a:rPr>
              <a:t>Snapshots</a:t>
            </a:r>
            <a:endParaRPr sz="4266"/>
          </a:p>
        </p:txBody>
      </p:sp>
      <p:sp>
        <p:nvSpPr>
          <p:cNvPr id="3" name="object 3"/>
          <p:cNvSpPr txBox="1"/>
          <p:nvPr/>
        </p:nvSpPr>
        <p:spPr>
          <a:xfrm>
            <a:off x="4210222" y="1681934"/>
            <a:ext cx="7276051" cy="4279603"/>
          </a:xfrm>
          <a:prstGeom prst="rect">
            <a:avLst/>
          </a:prstGeom>
        </p:spPr>
        <p:txBody>
          <a:bodyPr vert="horz" wrap="square" lIns="0" tIns="114270" rIns="0" bIns="0" rtlCol="0">
            <a:spAutoFit/>
          </a:bodyPr>
          <a:lstStyle/>
          <a:p>
            <a:pPr marL="626377" marR="143050" indent="-609448">
              <a:lnSpc>
                <a:spcPct val="79900"/>
              </a:lnSpc>
              <a:spcBef>
                <a:spcPts val="900"/>
              </a:spcBef>
              <a:buClr>
                <a:srgbClr val="E5425D"/>
              </a:buClr>
              <a:buFont typeface="Arial"/>
              <a:buChar char="•"/>
              <a:tabLst>
                <a:tab pos="625530" algn="l"/>
                <a:tab pos="626377" algn="l"/>
              </a:tabLst>
            </a:pPr>
            <a:r>
              <a:rPr sz="3199" spc="167" dirty="0">
                <a:solidFill>
                  <a:srgbClr val="414141"/>
                </a:solidFill>
                <a:latin typeface="Calibri"/>
                <a:cs typeface="Calibri"/>
              </a:rPr>
              <a:t>The </a:t>
            </a:r>
            <a:r>
              <a:rPr sz="3199" spc="73" dirty="0">
                <a:solidFill>
                  <a:srgbClr val="414141"/>
                </a:solidFill>
                <a:latin typeface="Calibri"/>
                <a:cs typeface="Calibri"/>
              </a:rPr>
              <a:t>way </a:t>
            </a:r>
            <a:r>
              <a:rPr sz="3199" spc="20" dirty="0">
                <a:solidFill>
                  <a:srgbClr val="414141"/>
                </a:solidFill>
                <a:latin typeface="Calibri"/>
                <a:cs typeface="Calibri"/>
              </a:rPr>
              <a:t>git </a:t>
            </a:r>
            <a:r>
              <a:rPr sz="3199" spc="187" dirty="0">
                <a:solidFill>
                  <a:srgbClr val="414141"/>
                </a:solidFill>
                <a:latin typeface="Calibri"/>
                <a:cs typeface="Calibri"/>
              </a:rPr>
              <a:t>keeps </a:t>
            </a:r>
            <a:r>
              <a:rPr sz="3199" spc="40" dirty="0">
                <a:solidFill>
                  <a:srgbClr val="414141"/>
                </a:solidFill>
                <a:latin typeface="Calibri"/>
                <a:cs typeface="Calibri"/>
              </a:rPr>
              <a:t>track </a:t>
            </a:r>
            <a:r>
              <a:rPr sz="3199" dirty="0">
                <a:solidFill>
                  <a:srgbClr val="414141"/>
                </a:solidFill>
                <a:latin typeface="Calibri"/>
                <a:cs typeface="Calibri"/>
              </a:rPr>
              <a:t>of </a:t>
            </a:r>
            <a:r>
              <a:rPr sz="3199" spc="40" dirty="0">
                <a:solidFill>
                  <a:srgbClr val="414141"/>
                </a:solidFill>
                <a:latin typeface="Calibri"/>
                <a:cs typeface="Calibri"/>
              </a:rPr>
              <a:t>your </a:t>
            </a:r>
            <a:r>
              <a:rPr sz="3199" spc="180" dirty="0">
                <a:solidFill>
                  <a:srgbClr val="414141"/>
                </a:solidFill>
                <a:latin typeface="Calibri"/>
                <a:cs typeface="Calibri"/>
              </a:rPr>
              <a:t>code  </a:t>
            </a:r>
            <a:r>
              <a:rPr sz="3199" spc="20" dirty="0">
                <a:solidFill>
                  <a:srgbClr val="414141"/>
                </a:solidFill>
                <a:latin typeface="Calibri"/>
                <a:cs typeface="Calibri"/>
              </a:rPr>
              <a:t>history</a:t>
            </a:r>
            <a:endParaRPr sz="3199">
              <a:latin typeface="Calibri"/>
              <a:cs typeface="Calibri"/>
            </a:endParaRPr>
          </a:p>
          <a:p>
            <a:pPr marL="626377" marR="248011" indent="-609448">
              <a:lnSpc>
                <a:spcPct val="77200"/>
              </a:lnSpc>
              <a:spcBef>
                <a:spcPts val="873"/>
              </a:spcBef>
              <a:buClr>
                <a:srgbClr val="E5425D"/>
              </a:buClr>
              <a:buFont typeface="Arial"/>
              <a:buChar char="•"/>
              <a:tabLst>
                <a:tab pos="625530" algn="l"/>
                <a:tab pos="626377" algn="l"/>
              </a:tabLst>
            </a:pPr>
            <a:r>
              <a:rPr sz="3199" spc="73" dirty="0">
                <a:solidFill>
                  <a:srgbClr val="414141"/>
                </a:solidFill>
                <a:latin typeface="Calibri"/>
                <a:cs typeface="Calibri"/>
              </a:rPr>
              <a:t>Essentially </a:t>
            </a:r>
            <a:r>
              <a:rPr sz="3199" spc="107" dirty="0">
                <a:solidFill>
                  <a:srgbClr val="414141"/>
                </a:solidFill>
                <a:latin typeface="Calibri"/>
                <a:cs typeface="Calibri"/>
              </a:rPr>
              <a:t>records </a:t>
            </a:r>
            <a:r>
              <a:rPr sz="3199" dirty="0">
                <a:solidFill>
                  <a:srgbClr val="414141"/>
                </a:solidFill>
                <a:latin typeface="Calibri"/>
                <a:cs typeface="Calibri"/>
              </a:rPr>
              <a:t>what </a:t>
            </a:r>
            <a:r>
              <a:rPr sz="3199" spc="7" dirty="0">
                <a:solidFill>
                  <a:srgbClr val="414141"/>
                </a:solidFill>
                <a:latin typeface="Calibri"/>
                <a:cs typeface="Calibri"/>
              </a:rPr>
              <a:t>all </a:t>
            </a:r>
            <a:r>
              <a:rPr sz="3199" spc="40" dirty="0">
                <a:solidFill>
                  <a:srgbClr val="414141"/>
                </a:solidFill>
                <a:latin typeface="Calibri"/>
                <a:cs typeface="Calibri"/>
              </a:rPr>
              <a:t>your files  </a:t>
            </a:r>
            <a:r>
              <a:rPr sz="3199" spc="93" dirty="0">
                <a:solidFill>
                  <a:srgbClr val="414141"/>
                </a:solidFill>
                <a:latin typeface="Calibri"/>
                <a:cs typeface="Calibri"/>
              </a:rPr>
              <a:t>look </a:t>
            </a:r>
            <a:r>
              <a:rPr sz="3199" spc="67" dirty="0">
                <a:solidFill>
                  <a:srgbClr val="414141"/>
                </a:solidFill>
                <a:latin typeface="Calibri"/>
                <a:cs typeface="Calibri"/>
              </a:rPr>
              <a:t>like </a:t>
            </a:r>
            <a:r>
              <a:rPr sz="3199" spc="-33" dirty="0">
                <a:solidFill>
                  <a:srgbClr val="414141"/>
                </a:solidFill>
                <a:latin typeface="Calibri"/>
                <a:cs typeface="Calibri"/>
              </a:rPr>
              <a:t>at </a:t>
            </a:r>
            <a:r>
              <a:rPr sz="3199" spc="133" dirty="0">
                <a:solidFill>
                  <a:srgbClr val="414141"/>
                </a:solidFill>
                <a:latin typeface="Calibri"/>
                <a:cs typeface="Calibri"/>
              </a:rPr>
              <a:t>a </a:t>
            </a:r>
            <a:r>
              <a:rPr sz="3199" spc="120" dirty="0">
                <a:solidFill>
                  <a:srgbClr val="414141"/>
                </a:solidFill>
                <a:latin typeface="Calibri"/>
                <a:cs typeface="Calibri"/>
              </a:rPr>
              <a:t>given </a:t>
            </a:r>
            <a:r>
              <a:rPr sz="3199" spc="13" dirty="0">
                <a:solidFill>
                  <a:srgbClr val="414141"/>
                </a:solidFill>
                <a:latin typeface="Calibri"/>
                <a:cs typeface="Calibri"/>
              </a:rPr>
              <a:t>point </a:t>
            </a:r>
            <a:r>
              <a:rPr sz="3199" spc="-7" dirty="0">
                <a:solidFill>
                  <a:srgbClr val="414141"/>
                </a:solidFill>
                <a:latin typeface="Calibri"/>
                <a:cs typeface="Calibri"/>
              </a:rPr>
              <a:t>in</a:t>
            </a:r>
            <a:r>
              <a:rPr sz="3199" spc="287" dirty="0">
                <a:solidFill>
                  <a:srgbClr val="414141"/>
                </a:solidFill>
                <a:latin typeface="Calibri"/>
                <a:cs typeface="Calibri"/>
              </a:rPr>
              <a:t> </a:t>
            </a:r>
            <a:r>
              <a:rPr sz="3199" spc="-13" dirty="0">
                <a:solidFill>
                  <a:srgbClr val="414141"/>
                </a:solidFill>
                <a:latin typeface="Calibri"/>
                <a:cs typeface="Calibri"/>
              </a:rPr>
              <a:t>time</a:t>
            </a:r>
            <a:endParaRPr sz="3199">
              <a:latin typeface="Calibri"/>
              <a:cs typeface="Calibri"/>
            </a:endParaRPr>
          </a:p>
          <a:p>
            <a:pPr marL="626377" marR="130354" indent="-609448">
              <a:lnSpc>
                <a:spcPts val="3093"/>
              </a:lnSpc>
              <a:spcBef>
                <a:spcPts val="720"/>
              </a:spcBef>
              <a:buClr>
                <a:srgbClr val="E5425D"/>
              </a:buClr>
              <a:buFont typeface="Arial"/>
              <a:buChar char="•"/>
              <a:tabLst>
                <a:tab pos="625530" algn="l"/>
                <a:tab pos="626377" algn="l"/>
              </a:tabLst>
            </a:pPr>
            <a:r>
              <a:rPr sz="3199" spc="200" dirty="0">
                <a:solidFill>
                  <a:srgbClr val="414141"/>
                </a:solidFill>
                <a:latin typeface="Calibri"/>
                <a:cs typeface="Calibri"/>
              </a:rPr>
              <a:t>You </a:t>
            </a:r>
            <a:r>
              <a:rPr sz="3199" spc="147" dirty="0">
                <a:solidFill>
                  <a:srgbClr val="414141"/>
                </a:solidFill>
                <a:latin typeface="Calibri"/>
                <a:cs typeface="Calibri"/>
              </a:rPr>
              <a:t>decide </a:t>
            </a:r>
            <a:r>
              <a:rPr sz="3199" spc="80" dirty="0">
                <a:solidFill>
                  <a:srgbClr val="414141"/>
                </a:solidFill>
                <a:latin typeface="Calibri"/>
                <a:cs typeface="Calibri"/>
              </a:rPr>
              <a:t>when </a:t>
            </a:r>
            <a:r>
              <a:rPr sz="3199" spc="-27" dirty="0">
                <a:solidFill>
                  <a:srgbClr val="414141"/>
                </a:solidFill>
                <a:latin typeface="Calibri"/>
                <a:cs typeface="Calibri"/>
              </a:rPr>
              <a:t>to </a:t>
            </a:r>
            <a:r>
              <a:rPr sz="3199" spc="80" dirty="0">
                <a:solidFill>
                  <a:srgbClr val="414141"/>
                </a:solidFill>
                <a:latin typeface="Calibri"/>
                <a:cs typeface="Calibri"/>
              </a:rPr>
              <a:t>take </a:t>
            </a:r>
            <a:r>
              <a:rPr sz="3199" spc="133" dirty="0">
                <a:solidFill>
                  <a:srgbClr val="414141"/>
                </a:solidFill>
                <a:latin typeface="Calibri"/>
                <a:cs typeface="Calibri"/>
              </a:rPr>
              <a:t>a</a:t>
            </a:r>
            <a:r>
              <a:rPr sz="3199" spc="87" dirty="0">
                <a:solidFill>
                  <a:srgbClr val="414141"/>
                </a:solidFill>
                <a:latin typeface="Calibri"/>
                <a:cs typeface="Calibri"/>
              </a:rPr>
              <a:t> </a:t>
            </a:r>
            <a:r>
              <a:rPr sz="3199" spc="67" dirty="0">
                <a:solidFill>
                  <a:srgbClr val="414141"/>
                </a:solidFill>
                <a:latin typeface="Calibri"/>
                <a:cs typeface="Calibri"/>
              </a:rPr>
              <a:t>snapshot,  </a:t>
            </a:r>
            <a:r>
              <a:rPr sz="3199" spc="107" dirty="0">
                <a:solidFill>
                  <a:srgbClr val="414141"/>
                </a:solidFill>
                <a:latin typeface="Calibri"/>
                <a:cs typeface="Calibri"/>
              </a:rPr>
              <a:t>and </a:t>
            </a:r>
            <a:r>
              <a:rPr sz="3199" dirty="0">
                <a:solidFill>
                  <a:srgbClr val="414141"/>
                </a:solidFill>
                <a:latin typeface="Calibri"/>
                <a:cs typeface="Calibri"/>
              </a:rPr>
              <a:t>of what</a:t>
            </a:r>
            <a:r>
              <a:rPr sz="3199" spc="180" dirty="0">
                <a:solidFill>
                  <a:srgbClr val="414141"/>
                </a:solidFill>
                <a:latin typeface="Calibri"/>
                <a:cs typeface="Calibri"/>
              </a:rPr>
              <a:t> </a:t>
            </a:r>
            <a:r>
              <a:rPr sz="3199" spc="40" dirty="0">
                <a:solidFill>
                  <a:srgbClr val="414141"/>
                </a:solidFill>
                <a:latin typeface="Calibri"/>
                <a:cs typeface="Calibri"/>
              </a:rPr>
              <a:t>files</a:t>
            </a:r>
            <a:endParaRPr sz="3199">
              <a:latin typeface="Calibri"/>
              <a:cs typeface="Calibri"/>
            </a:endParaRPr>
          </a:p>
          <a:p>
            <a:pPr marL="626377" marR="6772" indent="-609448">
              <a:lnSpc>
                <a:spcPts val="3093"/>
              </a:lnSpc>
              <a:spcBef>
                <a:spcPts val="746"/>
              </a:spcBef>
              <a:buClr>
                <a:srgbClr val="E5425D"/>
              </a:buClr>
              <a:buFont typeface="Arial"/>
              <a:buChar char="•"/>
              <a:tabLst>
                <a:tab pos="625530" algn="l"/>
                <a:tab pos="626377" algn="l"/>
              </a:tabLst>
            </a:pPr>
            <a:r>
              <a:rPr sz="3199" spc="173" dirty="0">
                <a:solidFill>
                  <a:srgbClr val="414141"/>
                </a:solidFill>
                <a:latin typeface="Calibri"/>
                <a:cs typeface="Calibri"/>
              </a:rPr>
              <a:t>Have </a:t>
            </a:r>
            <a:r>
              <a:rPr sz="3199" spc="20" dirty="0">
                <a:solidFill>
                  <a:srgbClr val="414141"/>
                </a:solidFill>
                <a:latin typeface="Calibri"/>
                <a:cs typeface="Calibri"/>
              </a:rPr>
              <a:t>the </a:t>
            </a:r>
            <a:r>
              <a:rPr sz="3199" dirty="0">
                <a:solidFill>
                  <a:srgbClr val="414141"/>
                </a:solidFill>
                <a:latin typeface="Calibri"/>
                <a:cs typeface="Calibri"/>
              </a:rPr>
              <a:t>ability </a:t>
            </a:r>
            <a:r>
              <a:rPr sz="3199" spc="-27" dirty="0">
                <a:solidFill>
                  <a:srgbClr val="414141"/>
                </a:solidFill>
                <a:latin typeface="Calibri"/>
                <a:cs typeface="Calibri"/>
              </a:rPr>
              <a:t>to </a:t>
            </a:r>
            <a:r>
              <a:rPr sz="3199" spc="227" dirty="0">
                <a:solidFill>
                  <a:srgbClr val="414141"/>
                </a:solidFill>
                <a:latin typeface="Calibri"/>
                <a:cs typeface="Calibri"/>
              </a:rPr>
              <a:t>go </a:t>
            </a:r>
            <a:r>
              <a:rPr sz="3199" spc="167" dirty="0">
                <a:solidFill>
                  <a:srgbClr val="414141"/>
                </a:solidFill>
                <a:latin typeface="Calibri"/>
                <a:cs typeface="Calibri"/>
              </a:rPr>
              <a:t>back </a:t>
            </a:r>
            <a:r>
              <a:rPr sz="3199" spc="-27" dirty="0">
                <a:solidFill>
                  <a:srgbClr val="414141"/>
                </a:solidFill>
                <a:latin typeface="Calibri"/>
                <a:cs typeface="Calibri"/>
              </a:rPr>
              <a:t>to </a:t>
            </a:r>
            <a:r>
              <a:rPr sz="3199" dirty="0">
                <a:solidFill>
                  <a:srgbClr val="414141"/>
                </a:solidFill>
                <a:latin typeface="Calibri"/>
                <a:cs typeface="Calibri"/>
              </a:rPr>
              <a:t>visit </a:t>
            </a:r>
            <a:r>
              <a:rPr sz="3199" spc="87" dirty="0">
                <a:solidFill>
                  <a:srgbClr val="414141"/>
                </a:solidFill>
                <a:latin typeface="Calibri"/>
                <a:cs typeface="Calibri"/>
              </a:rPr>
              <a:t>any  snapshot</a:t>
            </a:r>
            <a:endParaRPr sz="3199">
              <a:latin typeface="Calibri"/>
              <a:cs typeface="Calibri"/>
            </a:endParaRPr>
          </a:p>
          <a:p>
            <a:pPr marL="931101" marR="906553" lvl="1" indent="-609448">
              <a:lnSpc>
                <a:spcPct val="80000"/>
              </a:lnSpc>
              <a:spcBef>
                <a:spcPts val="640"/>
              </a:spcBef>
              <a:buClr>
                <a:srgbClr val="E5425D"/>
              </a:buClr>
              <a:buFont typeface="Arial"/>
              <a:buChar char="•"/>
              <a:tabLst>
                <a:tab pos="930254" algn="l"/>
                <a:tab pos="931101" algn="l"/>
              </a:tabLst>
            </a:pPr>
            <a:r>
              <a:rPr sz="2666" spc="100" dirty="0">
                <a:solidFill>
                  <a:srgbClr val="202020"/>
                </a:solidFill>
                <a:latin typeface="Calibri"/>
                <a:cs typeface="Calibri"/>
              </a:rPr>
              <a:t>Your </a:t>
            </a:r>
            <a:r>
              <a:rPr sz="2666" spc="87" dirty="0">
                <a:solidFill>
                  <a:srgbClr val="202020"/>
                </a:solidFill>
                <a:latin typeface="Calibri"/>
                <a:cs typeface="Calibri"/>
              </a:rPr>
              <a:t>snapshots </a:t>
            </a:r>
            <a:r>
              <a:rPr sz="2666" spc="-27" dirty="0">
                <a:solidFill>
                  <a:srgbClr val="202020"/>
                </a:solidFill>
                <a:latin typeface="Calibri"/>
                <a:cs typeface="Calibri"/>
              </a:rPr>
              <a:t>from </a:t>
            </a:r>
            <a:r>
              <a:rPr sz="2666" dirty="0">
                <a:solidFill>
                  <a:srgbClr val="202020"/>
                </a:solidFill>
                <a:latin typeface="Calibri"/>
                <a:cs typeface="Calibri"/>
              </a:rPr>
              <a:t>later </a:t>
            </a:r>
            <a:r>
              <a:rPr sz="2666" spc="73" dirty="0">
                <a:solidFill>
                  <a:srgbClr val="202020"/>
                </a:solidFill>
                <a:latin typeface="Calibri"/>
                <a:cs typeface="Calibri"/>
              </a:rPr>
              <a:t>on </a:t>
            </a:r>
            <a:r>
              <a:rPr sz="2666" spc="-33" dirty="0">
                <a:solidFill>
                  <a:srgbClr val="202020"/>
                </a:solidFill>
                <a:latin typeface="Calibri"/>
                <a:cs typeface="Calibri"/>
              </a:rPr>
              <a:t>will </a:t>
            </a:r>
            <a:r>
              <a:rPr sz="2666" spc="47" dirty="0">
                <a:solidFill>
                  <a:srgbClr val="202020"/>
                </a:solidFill>
                <a:latin typeface="Calibri"/>
                <a:cs typeface="Calibri"/>
              </a:rPr>
              <a:t>stay  </a:t>
            </a:r>
            <a:r>
              <a:rPr sz="2666" spc="33" dirty="0">
                <a:solidFill>
                  <a:srgbClr val="202020"/>
                </a:solidFill>
                <a:latin typeface="Calibri"/>
                <a:cs typeface="Calibri"/>
              </a:rPr>
              <a:t>around,</a:t>
            </a:r>
            <a:r>
              <a:rPr sz="2666" spc="80" dirty="0">
                <a:solidFill>
                  <a:srgbClr val="202020"/>
                </a:solidFill>
                <a:latin typeface="Calibri"/>
                <a:cs typeface="Calibri"/>
              </a:rPr>
              <a:t> </a:t>
            </a:r>
            <a:r>
              <a:rPr sz="2666" spc="20" dirty="0">
                <a:solidFill>
                  <a:srgbClr val="202020"/>
                </a:solidFill>
                <a:latin typeface="Calibri"/>
                <a:cs typeface="Calibri"/>
              </a:rPr>
              <a:t>too</a:t>
            </a:r>
            <a:endParaRPr sz="2666">
              <a:latin typeface="Calibri"/>
              <a:cs typeface="Calibri"/>
            </a:endParaRPr>
          </a:p>
        </p:txBody>
      </p:sp>
    </p:spTree>
    <p:extLst>
      <p:ext uri="{BB962C8B-B14F-4D97-AF65-F5344CB8AC3E}">
        <p14:creationId xmlns:p14="http://schemas.microsoft.com/office/powerpoint/2010/main" val="23766791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5357158" cy="1330018"/>
          </a:xfrm>
          <a:prstGeom prst="rect">
            <a:avLst/>
          </a:prstGeom>
        </p:spPr>
        <p:txBody>
          <a:bodyPr vert="horz" wrap="square" lIns="0" tIns="16929" rIns="0" bIns="0" rtlCol="0" anchor="b">
            <a:spAutoFit/>
          </a:bodyPr>
          <a:lstStyle/>
          <a:p>
            <a:pPr marL="16929">
              <a:lnSpc>
                <a:spcPct val="100000"/>
              </a:lnSpc>
              <a:spcBef>
                <a:spcPts val="133"/>
              </a:spcBef>
            </a:pPr>
            <a:r>
              <a:rPr sz="4266" spc="233" dirty="0"/>
              <a:t>Key </a:t>
            </a:r>
            <a:r>
              <a:rPr sz="4266" spc="160" dirty="0"/>
              <a:t>Concepts:</a:t>
            </a:r>
            <a:r>
              <a:rPr sz="4266" spc="-67" dirty="0"/>
              <a:t> </a:t>
            </a:r>
            <a:r>
              <a:rPr sz="4266" spc="60" dirty="0">
                <a:solidFill>
                  <a:srgbClr val="0000FF"/>
                </a:solidFill>
              </a:rPr>
              <a:t>Commit</a:t>
            </a:r>
            <a:endParaRPr sz="4266"/>
          </a:p>
        </p:txBody>
      </p:sp>
      <p:sp>
        <p:nvSpPr>
          <p:cNvPr id="3" name="object 3"/>
          <p:cNvSpPr txBox="1"/>
          <p:nvPr/>
        </p:nvSpPr>
        <p:spPr>
          <a:xfrm>
            <a:off x="4210222" y="1659590"/>
            <a:ext cx="7173631" cy="3819176"/>
          </a:xfrm>
          <a:prstGeom prst="rect">
            <a:avLst/>
          </a:prstGeom>
        </p:spPr>
        <p:txBody>
          <a:bodyPr vert="horz" wrap="square" lIns="0" tIns="120195" rIns="0" bIns="0" rtlCol="0">
            <a:spAutoFit/>
          </a:bodyPr>
          <a:lstStyle/>
          <a:p>
            <a:pPr marL="626377" indent="-609448">
              <a:spcBef>
                <a:spcPts val="946"/>
              </a:spcBef>
              <a:buClr>
                <a:srgbClr val="E5425D"/>
              </a:buClr>
              <a:buFont typeface="Arial"/>
              <a:buChar char="•"/>
              <a:tabLst>
                <a:tab pos="625530" algn="l"/>
                <a:tab pos="626377" algn="l"/>
              </a:tabLst>
            </a:pPr>
            <a:r>
              <a:rPr sz="3732" spc="200" dirty="0">
                <a:solidFill>
                  <a:srgbClr val="414141"/>
                </a:solidFill>
                <a:latin typeface="Calibri"/>
                <a:cs typeface="Calibri"/>
              </a:rPr>
              <a:t>The </a:t>
            </a:r>
            <a:r>
              <a:rPr sz="3732" spc="60" dirty="0">
                <a:solidFill>
                  <a:srgbClr val="414141"/>
                </a:solidFill>
                <a:latin typeface="Calibri"/>
                <a:cs typeface="Calibri"/>
              </a:rPr>
              <a:t>act </a:t>
            </a:r>
            <a:r>
              <a:rPr sz="3732" dirty="0">
                <a:solidFill>
                  <a:srgbClr val="414141"/>
                </a:solidFill>
                <a:latin typeface="Calibri"/>
                <a:cs typeface="Calibri"/>
              </a:rPr>
              <a:t>of </a:t>
            </a:r>
            <a:r>
              <a:rPr sz="3732" spc="87" dirty="0">
                <a:solidFill>
                  <a:srgbClr val="414141"/>
                </a:solidFill>
                <a:latin typeface="Calibri"/>
                <a:cs typeface="Calibri"/>
              </a:rPr>
              <a:t>creating </a:t>
            </a:r>
            <a:r>
              <a:rPr sz="3732" spc="152" dirty="0">
                <a:solidFill>
                  <a:srgbClr val="414141"/>
                </a:solidFill>
                <a:latin typeface="Calibri"/>
                <a:cs typeface="Calibri"/>
              </a:rPr>
              <a:t>a</a:t>
            </a:r>
            <a:r>
              <a:rPr sz="3732" spc="207" dirty="0">
                <a:solidFill>
                  <a:srgbClr val="414141"/>
                </a:solidFill>
                <a:latin typeface="Calibri"/>
                <a:cs typeface="Calibri"/>
              </a:rPr>
              <a:t> </a:t>
            </a:r>
            <a:r>
              <a:rPr sz="3732" spc="107" dirty="0">
                <a:solidFill>
                  <a:srgbClr val="414141"/>
                </a:solidFill>
                <a:latin typeface="Calibri"/>
                <a:cs typeface="Calibri"/>
              </a:rPr>
              <a:t>snapshot</a:t>
            </a:r>
            <a:endParaRPr sz="3732">
              <a:latin typeface="Calibri"/>
              <a:cs typeface="Calibri"/>
            </a:endParaRPr>
          </a:p>
          <a:p>
            <a:pPr marL="626377" indent="-609448">
              <a:spcBef>
                <a:spcPts val="820"/>
              </a:spcBef>
              <a:buClr>
                <a:srgbClr val="E5425D"/>
              </a:buClr>
              <a:buFont typeface="Arial"/>
              <a:buChar char="•"/>
              <a:tabLst>
                <a:tab pos="625530" algn="l"/>
                <a:tab pos="626377" algn="l"/>
              </a:tabLst>
            </a:pPr>
            <a:r>
              <a:rPr sz="3732" spc="240" dirty="0">
                <a:solidFill>
                  <a:srgbClr val="414141"/>
                </a:solidFill>
                <a:latin typeface="Calibri"/>
                <a:cs typeface="Calibri"/>
              </a:rPr>
              <a:t>Can </a:t>
            </a:r>
            <a:r>
              <a:rPr sz="3732" spc="213" dirty="0">
                <a:solidFill>
                  <a:srgbClr val="414141"/>
                </a:solidFill>
                <a:latin typeface="Calibri"/>
                <a:cs typeface="Calibri"/>
              </a:rPr>
              <a:t>be </a:t>
            </a:r>
            <a:r>
              <a:rPr sz="3732" spc="152" dirty="0">
                <a:solidFill>
                  <a:srgbClr val="414141"/>
                </a:solidFill>
                <a:latin typeface="Calibri"/>
                <a:cs typeface="Calibri"/>
              </a:rPr>
              <a:t>a </a:t>
            </a:r>
            <a:r>
              <a:rPr sz="3732" spc="80" dirty="0">
                <a:solidFill>
                  <a:srgbClr val="414141"/>
                </a:solidFill>
                <a:latin typeface="Calibri"/>
                <a:cs typeface="Calibri"/>
              </a:rPr>
              <a:t>noun </a:t>
            </a:r>
            <a:r>
              <a:rPr sz="3732" spc="20" dirty="0">
                <a:solidFill>
                  <a:srgbClr val="414141"/>
                </a:solidFill>
                <a:latin typeface="Calibri"/>
                <a:cs typeface="Calibri"/>
              </a:rPr>
              <a:t>or</a:t>
            </a:r>
            <a:r>
              <a:rPr sz="3732" spc="-113" dirty="0">
                <a:solidFill>
                  <a:srgbClr val="414141"/>
                </a:solidFill>
                <a:latin typeface="Calibri"/>
                <a:cs typeface="Calibri"/>
              </a:rPr>
              <a:t> </a:t>
            </a:r>
            <a:r>
              <a:rPr sz="3732" spc="100" dirty="0">
                <a:solidFill>
                  <a:srgbClr val="414141"/>
                </a:solidFill>
                <a:latin typeface="Calibri"/>
                <a:cs typeface="Calibri"/>
              </a:rPr>
              <a:t>verb</a:t>
            </a:r>
            <a:endParaRPr sz="3732">
              <a:latin typeface="Calibri"/>
              <a:cs typeface="Calibri"/>
            </a:endParaRPr>
          </a:p>
          <a:p>
            <a:pPr marL="931101" lvl="1" indent="-609448">
              <a:spcBef>
                <a:spcPts val="720"/>
              </a:spcBef>
              <a:buClr>
                <a:srgbClr val="E5425D"/>
              </a:buClr>
              <a:buFont typeface="Arial"/>
              <a:buChar char="•"/>
              <a:tabLst>
                <a:tab pos="930254" algn="l"/>
                <a:tab pos="931101" algn="l"/>
              </a:tabLst>
            </a:pPr>
            <a:r>
              <a:rPr sz="3199" spc="-140" dirty="0">
                <a:solidFill>
                  <a:srgbClr val="202020"/>
                </a:solidFill>
                <a:latin typeface="Calibri"/>
                <a:cs typeface="Calibri"/>
              </a:rPr>
              <a:t>“I </a:t>
            </a:r>
            <a:r>
              <a:rPr sz="3199" spc="53" dirty="0">
                <a:solidFill>
                  <a:srgbClr val="202020"/>
                </a:solidFill>
                <a:latin typeface="Calibri"/>
                <a:cs typeface="Calibri"/>
              </a:rPr>
              <a:t>commited</a:t>
            </a:r>
            <a:r>
              <a:rPr sz="3199" spc="-253" dirty="0">
                <a:solidFill>
                  <a:srgbClr val="202020"/>
                </a:solidFill>
                <a:latin typeface="Calibri"/>
                <a:cs typeface="Calibri"/>
              </a:rPr>
              <a:t> </a:t>
            </a:r>
            <a:r>
              <a:rPr sz="3199" spc="107" dirty="0">
                <a:solidFill>
                  <a:srgbClr val="202020"/>
                </a:solidFill>
                <a:latin typeface="Calibri"/>
                <a:cs typeface="Calibri"/>
              </a:rPr>
              <a:t>code”</a:t>
            </a:r>
            <a:endParaRPr sz="3199">
              <a:latin typeface="Calibri"/>
              <a:cs typeface="Calibri"/>
            </a:endParaRPr>
          </a:p>
          <a:p>
            <a:pPr marL="931101" lvl="1" indent="-609448">
              <a:spcBef>
                <a:spcPts val="826"/>
              </a:spcBef>
              <a:buClr>
                <a:srgbClr val="E5425D"/>
              </a:buClr>
              <a:buFont typeface="Arial"/>
              <a:buChar char="•"/>
              <a:tabLst>
                <a:tab pos="930254" algn="l"/>
                <a:tab pos="931101" algn="l"/>
              </a:tabLst>
            </a:pPr>
            <a:r>
              <a:rPr sz="3199" spc="-140" dirty="0">
                <a:solidFill>
                  <a:srgbClr val="202020"/>
                </a:solidFill>
                <a:latin typeface="Calibri"/>
                <a:cs typeface="Calibri"/>
              </a:rPr>
              <a:t>“I </a:t>
            </a:r>
            <a:r>
              <a:rPr sz="3199" spc="-7" dirty="0">
                <a:solidFill>
                  <a:srgbClr val="202020"/>
                </a:solidFill>
                <a:latin typeface="Calibri"/>
                <a:cs typeface="Calibri"/>
              </a:rPr>
              <a:t>just </a:t>
            </a:r>
            <a:r>
              <a:rPr sz="3199" spc="113" dirty="0">
                <a:solidFill>
                  <a:srgbClr val="202020"/>
                </a:solidFill>
                <a:latin typeface="Calibri"/>
                <a:cs typeface="Calibri"/>
              </a:rPr>
              <a:t>made </a:t>
            </a:r>
            <a:r>
              <a:rPr sz="3199" spc="133" dirty="0">
                <a:solidFill>
                  <a:srgbClr val="202020"/>
                </a:solidFill>
                <a:latin typeface="Calibri"/>
                <a:cs typeface="Calibri"/>
              </a:rPr>
              <a:t>a </a:t>
            </a:r>
            <a:r>
              <a:rPr sz="3199" spc="93" dirty="0">
                <a:solidFill>
                  <a:srgbClr val="202020"/>
                </a:solidFill>
                <a:latin typeface="Calibri"/>
                <a:cs typeface="Calibri"/>
              </a:rPr>
              <a:t>new</a:t>
            </a:r>
            <a:r>
              <a:rPr sz="3199" spc="-207" dirty="0">
                <a:solidFill>
                  <a:srgbClr val="202020"/>
                </a:solidFill>
                <a:latin typeface="Calibri"/>
                <a:cs typeface="Calibri"/>
              </a:rPr>
              <a:t> </a:t>
            </a:r>
            <a:r>
              <a:rPr sz="3199" spc="-20" dirty="0">
                <a:solidFill>
                  <a:srgbClr val="202020"/>
                </a:solidFill>
                <a:latin typeface="Calibri"/>
                <a:cs typeface="Calibri"/>
              </a:rPr>
              <a:t>commit”</a:t>
            </a:r>
            <a:endParaRPr sz="3199">
              <a:latin typeface="Calibri"/>
              <a:cs typeface="Calibri"/>
            </a:endParaRPr>
          </a:p>
          <a:p>
            <a:pPr marL="626377" marR="6772" indent="-609448">
              <a:lnSpc>
                <a:spcPts val="4438"/>
              </a:lnSpc>
              <a:spcBef>
                <a:spcPts val="1140"/>
              </a:spcBef>
              <a:buClr>
                <a:srgbClr val="E5425D"/>
              </a:buClr>
              <a:buFont typeface="Arial"/>
              <a:buChar char="•"/>
              <a:tabLst>
                <a:tab pos="625530" algn="l"/>
                <a:tab pos="626377" algn="l"/>
              </a:tabLst>
            </a:pPr>
            <a:r>
              <a:rPr sz="3732" spc="67" dirty="0">
                <a:solidFill>
                  <a:srgbClr val="414141"/>
                </a:solidFill>
                <a:latin typeface="Calibri"/>
                <a:cs typeface="Calibri"/>
              </a:rPr>
              <a:t>Essentially, </a:t>
            </a:r>
            <a:r>
              <a:rPr sz="3732" spc="152" dirty="0">
                <a:solidFill>
                  <a:srgbClr val="414141"/>
                </a:solidFill>
                <a:latin typeface="Calibri"/>
                <a:cs typeface="Calibri"/>
              </a:rPr>
              <a:t>a </a:t>
            </a:r>
            <a:r>
              <a:rPr sz="3732" spc="53" dirty="0">
                <a:solidFill>
                  <a:srgbClr val="414141"/>
                </a:solidFill>
                <a:latin typeface="Calibri"/>
                <a:cs typeface="Calibri"/>
              </a:rPr>
              <a:t>project </a:t>
            </a:r>
            <a:r>
              <a:rPr sz="3732" spc="93" dirty="0">
                <a:solidFill>
                  <a:srgbClr val="414141"/>
                </a:solidFill>
                <a:latin typeface="Calibri"/>
                <a:cs typeface="Calibri"/>
              </a:rPr>
              <a:t>is </a:t>
            </a:r>
            <a:r>
              <a:rPr sz="3732" spc="133" dirty="0">
                <a:solidFill>
                  <a:srgbClr val="414141"/>
                </a:solidFill>
                <a:latin typeface="Calibri"/>
                <a:cs typeface="Calibri"/>
              </a:rPr>
              <a:t>made </a:t>
            </a:r>
            <a:r>
              <a:rPr sz="3732" spc="100" dirty="0">
                <a:solidFill>
                  <a:srgbClr val="414141"/>
                </a:solidFill>
                <a:latin typeface="Calibri"/>
                <a:cs typeface="Calibri"/>
              </a:rPr>
              <a:t>up  </a:t>
            </a:r>
            <a:r>
              <a:rPr sz="3732" dirty="0">
                <a:solidFill>
                  <a:srgbClr val="414141"/>
                </a:solidFill>
                <a:latin typeface="Calibri"/>
                <a:cs typeface="Calibri"/>
              </a:rPr>
              <a:t>of </a:t>
            </a:r>
            <a:r>
              <a:rPr sz="3732" spc="152" dirty="0">
                <a:solidFill>
                  <a:srgbClr val="414141"/>
                </a:solidFill>
                <a:latin typeface="Calibri"/>
                <a:cs typeface="Calibri"/>
              </a:rPr>
              <a:t>a </a:t>
            </a:r>
            <a:r>
              <a:rPr sz="3732" spc="113" dirty="0">
                <a:solidFill>
                  <a:srgbClr val="414141"/>
                </a:solidFill>
                <a:latin typeface="Calibri"/>
                <a:cs typeface="Calibri"/>
              </a:rPr>
              <a:t>bunch </a:t>
            </a:r>
            <a:r>
              <a:rPr sz="3732" dirty="0">
                <a:solidFill>
                  <a:srgbClr val="414141"/>
                </a:solidFill>
                <a:latin typeface="Calibri"/>
                <a:cs typeface="Calibri"/>
              </a:rPr>
              <a:t>of</a:t>
            </a:r>
            <a:r>
              <a:rPr sz="3732" spc="193" dirty="0">
                <a:solidFill>
                  <a:srgbClr val="414141"/>
                </a:solidFill>
                <a:latin typeface="Calibri"/>
                <a:cs typeface="Calibri"/>
              </a:rPr>
              <a:t> </a:t>
            </a:r>
            <a:r>
              <a:rPr sz="3732" spc="47" dirty="0">
                <a:solidFill>
                  <a:srgbClr val="414141"/>
                </a:solidFill>
                <a:latin typeface="Calibri"/>
                <a:cs typeface="Calibri"/>
              </a:rPr>
              <a:t>commits</a:t>
            </a:r>
            <a:endParaRPr sz="3732">
              <a:latin typeface="Calibri"/>
              <a:cs typeface="Calibri"/>
            </a:endParaRPr>
          </a:p>
        </p:txBody>
      </p:sp>
    </p:spTree>
    <p:extLst>
      <p:ext uri="{BB962C8B-B14F-4D97-AF65-F5344CB8AC3E}">
        <p14:creationId xmlns:p14="http://schemas.microsoft.com/office/powerpoint/2010/main" val="5532078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5357158" cy="1330018"/>
          </a:xfrm>
          <a:prstGeom prst="rect">
            <a:avLst/>
          </a:prstGeom>
        </p:spPr>
        <p:txBody>
          <a:bodyPr vert="horz" wrap="square" lIns="0" tIns="16929" rIns="0" bIns="0" rtlCol="0" anchor="b">
            <a:spAutoFit/>
          </a:bodyPr>
          <a:lstStyle/>
          <a:p>
            <a:pPr marL="16929">
              <a:lnSpc>
                <a:spcPct val="100000"/>
              </a:lnSpc>
              <a:spcBef>
                <a:spcPts val="133"/>
              </a:spcBef>
            </a:pPr>
            <a:r>
              <a:rPr sz="4266" spc="233" dirty="0"/>
              <a:t>Key </a:t>
            </a:r>
            <a:r>
              <a:rPr sz="4266" spc="160" dirty="0"/>
              <a:t>Concepts:</a:t>
            </a:r>
            <a:r>
              <a:rPr sz="4266" spc="-67" dirty="0"/>
              <a:t> </a:t>
            </a:r>
            <a:r>
              <a:rPr sz="4266" spc="60" dirty="0">
                <a:solidFill>
                  <a:srgbClr val="0000FF"/>
                </a:solidFill>
              </a:rPr>
              <a:t>Commit</a:t>
            </a:r>
            <a:endParaRPr sz="4266"/>
          </a:p>
        </p:txBody>
      </p:sp>
      <p:sp>
        <p:nvSpPr>
          <p:cNvPr id="3" name="object 3"/>
          <p:cNvSpPr txBox="1"/>
          <p:nvPr/>
        </p:nvSpPr>
        <p:spPr>
          <a:xfrm>
            <a:off x="4210221" y="1675162"/>
            <a:ext cx="7530832" cy="4548558"/>
          </a:xfrm>
          <a:prstGeom prst="rect">
            <a:avLst/>
          </a:prstGeom>
        </p:spPr>
        <p:txBody>
          <a:bodyPr vert="horz" wrap="square" lIns="0" tIns="138816" rIns="0" bIns="0" rtlCol="0">
            <a:spAutoFit/>
          </a:bodyPr>
          <a:lstStyle/>
          <a:p>
            <a:pPr marL="626377" marR="762656" indent="-609448">
              <a:lnSpc>
                <a:spcPct val="76900"/>
              </a:lnSpc>
              <a:spcBef>
                <a:spcPts val="1092"/>
              </a:spcBef>
              <a:buClr>
                <a:srgbClr val="E5425D"/>
              </a:buClr>
              <a:buFont typeface="Arial"/>
              <a:buChar char="•"/>
              <a:tabLst>
                <a:tab pos="625530" algn="l"/>
                <a:tab pos="626377" algn="l"/>
              </a:tabLst>
            </a:pPr>
            <a:r>
              <a:rPr sz="3466" spc="73" dirty="0">
                <a:solidFill>
                  <a:srgbClr val="414141"/>
                </a:solidFill>
                <a:latin typeface="Calibri"/>
                <a:cs typeface="Calibri"/>
              </a:rPr>
              <a:t>Commits </a:t>
            </a:r>
            <a:r>
              <a:rPr sz="3466" spc="53" dirty="0">
                <a:solidFill>
                  <a:srgbClr val="414141"/>
                </a:solidFill>
                <a:latin typeface="Calibri"/>
                <a:cs typeface="Calibri"/>
              </a:rPr>
              <a:t>contain </a:t>
            </a:r>
            <a:r>
              <a:rPr sz="3466" spc="40" dirty="0">
                <a:solidFill>
                  <a:srgbClr val="414141"/>
                </a:solidFill>
                <a:latin typeface="Calibri"/>
                <a:cs typeface="Calibri"/>
              </a:rPr>
              <a:t>three </a:t>
            </a:r>
            <a:r>
              <a:rPr sz="3466" spc="173" dirty="0">
                <a:solidFill>
                  <a:srgbClr val="414141"/>
                </a:solidFill>
                <a:latin typeface="Calibri"/>
                <a:cs typeface="Calibri"/>
              </a:rPr>
              <a:t>pieces </a:t>
            </a:r>
            <a:r>
              <a:rPr sz="3466" dirty="0">
                <a:solidFill>
                  <a:srgbClr val="414141"/>
                </a:solidFill>
                <a:latin typeface="Calibri"/>
                <a:cs typeface="Calibri"/>
              </a:rPr>
              <a:t>of  </a:t>
            </a:r>
            <a:r>
              <a:rPr sz="3466" spc="-20" dirty="0">
                <a:solidFill>
                  <a:srgbClr val="414141"/>
                </a:solidFill>
                <a:latin typeface="Calibri"/>
                <a:cs typeface="Calibri"/>
              </a:rPr>
              <a:t>information:</a:t>
            </a:r>
            <a:endParaRPr sz="3466">
              <a:latin typeface="Calibri"/>
              <a:cs typeface="Calibri"/>
            </a:endParaRPr>
          </a:p>
          <a:p>
            <a:pPr marL="694093" marR="976809" indent="-677164">
              <a:lnSpc>
                <a:spcPts val="3439"/>
              </a:lnSpc>
              <a:spcBef>
                <a:spcPts val="720"/>
              </a:spcBef>
              <a:buClr>
                <a:srgbClr val="E5425D"/>
              </a:buClr>
              <a:buAutoNum type="arabicPeriod"/>
              <a:tabLst>
                <a:tab pos="701711" algn="l"/>
                <a:tab pos="702558" algn="l"/>
              </a:tabLst>
            </a:pPr>
            <a:r>
              <a:rPr sz="3466" spc="-13" dirty="0">
                <a:solidFill>
                  <a:srgbClr val="414141"/>
                </a:solidFill>
                <a:latin typeface="Calibri"/>
                <a:cs typeface="Calibri"/>
              </a:rPr>
              <a:t>Information </a:t>
            </a:r>
            <a:r>
              <a:rPr sz="3466" spc="53" dirty="0">
                <a:solidFill>
                  <a:srgbClr val="414141"/>
                </a:solidFill>
                <a:latin typeface="Calibri"/>
                <a:cs typeface="Calibri"/>
              </a:rPr>
              <a:t>about </a:t>
            </a:r>
            <a:r>
              <a:rPr sz="3466" spc="67" dirty="0">
                <a:solidFill>
                  <a:srgbClr val="414141"/>
                </a:solidFill>
                <a:latin typeface="Calibri"/>
                <a:cs typeface="Calibri"/>
              </a:rPr>
              <a:t>how </a:t>
            </a:r>
            <a:r>
              <a:rPr sz="3466" spc="27" dirty="0">
                <a:solidFill>
                  <a:srgbClr val="414141"/>
                </a:solidFill>
                <a:latin typeface="Calibri"/>
                <a:cs typeface="Calibri"/>
              </a:rPr>
              <a:t>the </a:t>
            </a:r>
            <a:r>
              <a:rPr sz="3466" spc="40" dirty="0">
                <a:solidFill>
                  <a:srgbClr val="414141"/>
                </a:solidFill>
                <a:latin typeface="Calibri"/>
                <a:cs typeface="Calibri"/>
              </a:rPr>
              <a:t>files  </a:t>
            </a:r>
            <a:r>
              <a:rPr sz="3466" spc="173" dirty="0">
                <a:solidFill>
                  <a:srgbClr val="414141"/>
                </a:solidFill>
                <a:latin typeface="Calibri"/>
                <a:cs typeface="Calibri"/>
              </a:rPr>
              <a:t>changed </a:t>
            </a:r>
            <a:r>
              <a:rPr sz="3466" spc="-33" dirty="0">
                <a:solidFill>
                  <a:srgbClr val="414141"/>
                </a:solidFill>
                <a:latin typeface="Calibri"/>
                <a:cs typeface="Calibri"/>
              </a:rPr>
              <a:t>from</a:t>
            </a:r>
            <a:r>
              <a:rPr sz="3466" spc="33" dirty="0">
                <a:solidFill>
                  <a:srgbClr val="414141"/>
                </a:solidFill>
                <a:latin typeface="Calibri"/>
                <a:cs typeface="Calibri"/>
              </a:rPr>
              <a:t> </a:t>
            </a:r>
            <a:r>
              <a:rPr sz="3466" spc="80" dirty="0">
                <a:solidFill>
                  <a:srgbClr val="414141"/>
                </a:solidFill>
                <a:latin typeface="Calibri"/>
                <a:cs typeface="Calibri"/>
              </a:rPr>
              <a:t>previously</a:t>
            </a:r>
            <a:endParaRPr sz="3466">
              <a:latin typeface="Calibri"/>
              <a:cs typeface="Calibri"/>
            </a:endParaRPr>
          </a:p>
          <a:p>
            <a:pPr marL="694093" marR="1045372" indent="-677164">
              <a:lnSpc>
                <a:spcPct val="79400"/>
              </a:lnSpc>
              <a:spcBef>
                <a:spcPts val="860"/>
              </a:spcBef>
              <a:buClr>
                <a:srgbClr val="E5425D"/>
              </a:buClr>
              <a:buAutoNum type="arabicPeriod"/>
              <a:tabLst>
                <a:tab pos="701711" algn="l"/>
                <a:tab pos="702558" algn="l"/>
              </a:tabLst>
            </a:pPr>
            <a:r>
              <a:rPr sz="3466" spc="233" dirty="0">
                <a:solidFill>
                  <a:srgbClr val="414141"/>
                </a:solidFill>
                <a:latin typeface="Calibri"/>
                <a:cs typeface="Calibri"/>
              </a:rPr>
              <a:t>A </a:t>
            </a:r>
            <a:r>
              <a:rPr sz="3466" spc="100" dirty="0">
                <a:solidFill>
                  <a:srgbClr val="414141"/>
                </a:solidFill>
                <a:latin typeface="Calibri"/>
                <a:cs typeface="Calibri"/>
              </a:rPr>
              <a:t>reference </a:t>
            </a:r>
            <a:r>
              <a:rPr sz="3466" spc="-33" dirty="0">
                <a:solidFill>
                  <a:srgbClr val="414141"/>
                </a:solidFill>
                <a:latin typeface="Calibri"/>
                <a:cs typeface="Calibri"/>
              </a:rPr>
              <a:t>to </a:t>
            </a:r>
            <a:r>
              <a:rPr sz="3466" spc="27" dirty="0">
                <a:solidFill>
                  <a:srgbClr val="414141"/>
                </a:solidFill>
                <a:latin typeface="Calibri"/>
                <a:cs typeface="Calibri"/>
              </a:rPr>
              <a:t>the </a:t>
            </a:r>
            <a:r>
              <a:rPr sz="3466" spc="7" dirty="0">
                <a:solidFill>
                  <a:srgbClr val="414141"/>
                </a:solidFill>
                <a:latin typeface="Calibri"/>
                <a:cs typeface="Calibri"/>
              </a:rPr>
              <a:t>commit </a:t>
            </a:r>
            <a:r>
              <a:rPr sz="3466" spc="-60" dirty="0">
                <a:solidFill>
                  <a:srgbClr val="414141"/>
                </a:solidFill>
                <a:latin typeface="Calibri"/>
                <a:cs typeface="Calibri"/>
              </a:rPr>
              <a:t>that  </a:t>
            </a:r>
            <a:r>
              <a:rPr sz="3466" spc="147" dirty="0">
                <a:solidFill>
                  <a:srgbClr val="414141"/>
                </a:solidFill>
                <a:latin typeface="Calibri"/>
                <a:cs typeface="Calibri"/>
              </a:rPr>
              <a:t>came </a:t>
            </a:r>
            <a:r>
              <a:rPr sz="3466" spc="87" dirty="0">
                <a:solidFill>
                  <a:srgbClr val="414141"/>
                </a:solidFill>
                <a:latin typeface="Calibri"/>
                <a:cs typeface="Calibri"/>
              </a:rPr>
              <a:t>before</a:t>
            </a:r>
            <a:r>
              <a:rPr sz="3466" spc="73" dirty="0">
                <a:solidFill>
                  <a:srgbClr val="414141"/>
                </a:solidFill>
                <a:latin typeface="Calibri"/>
                <a:cs typeface="Calibri"/>
              </a:rPr>
              <a:t> </a:t>
            </a:r>
            <a:r>
              <a:rPr sz="3466" spc="-133" dirty="0">
                <a:solidFill>
                  <a:srgbClr val="414141"/>
                </a:solidFill>
                <a:latin typeface="Calibri"/>
                <a:cs typeface="Calibri"/>
              </a:rPr>
              <a:t>it</a:t>
            </a:r>
            <a:endParaRPr sz="3466">
              <a:latin typeface="Calibri"/>
              <a:cs typeface="Calibri"/>
            </a:endParaRPr>
          </a:p>
          <a:p>
            <a:pPr marL="931101" lvl="1" indent="-609448">
              <a:lnSpc>
                <a:spcPts val="3486"/>
              </a:lnSpc>
              <a:buClr>
                <a:srgbClr val="E5425D"/>
              </a:buClr>
              <a:buFont typeface="Arial"/>
              <a:buChar char="•"/>
              <a:tabLst>
                <a:tab pos="930254" algn="l"/>
                <a:tab pos="931101" algn="l"/>
              </a:tabLst>
            </a:pPr>
            <a:r>
              <a:rPr sz="2933" spc="127" dirty="0">
                <a:solidFill>
                  <a:srgbClr val="202020"/>
                </a:solidFill>
                <a:latin typeface="Calibri"/>
                <a:cs typeface="Calibri"/>
              </a:rPr>
              <a:t>Called </a:t>
            </a:r>
            <a:r>
              <a:rPr sz="2933" spc="20" dirty="0">
                <a:solidFill>
                  <a:srgbClr val="202020"/>
                </a:solidFill>
                <a:latin typeface="Calibri"/>
                <a:cs typeface="Calibri"/>
              </a:rPr>
              <a:t>the </a:t>
            </a:r>
            <a:r>
              <a:rPr sz="2933" spc="7" dirty="0">
                <a:solidFill>
                  <a:srgbClr val="202020"/>
                </a:solidFill>
                <a:latin typeface="Calibri"/>
                <a:cs typeface="Calibri"/>
              </a:rPr>
              <a:t>“</a:t>
            </a:r>
            <a:r>
              <a:rPr sz="2933" spc="7" dirty="0">
                <a:solidFill>
                  <a:srgbClr val="0000FF"/>
                </a:solidFill>
                <a:latin typeface="Calibri"/>
                <a:cs typeface="Calibri"/>
              </a:rPr>
              <a:t>parent</a:t>
            </a:r>
            <a:r>
              <a:rPr sz="2933" spc="120" dirty="0">
                <a:solidFill>
                  <a:srgbClr val="0000FF"/>
                </a:solidFill>
                <a:latin typeface="Calibri"/>
                <a:cs typeface="Calibri"/>
              </a:rPr>
              <a:t> </a:t>
            </a:r>
            <a:r>
              <a:rPr sz="2933" spc="-20" dirty="0">
                <a:solidFill>
                  <a:srgbClr val="0000FF"/>
                </a:solidFill>
                <a:latin typeface="Calibri"/>
                <a:cs typeface="Calibri"/>
              </a:rPr>
              <a:t>commit</a:t>
            </a:r>
            <a:r>
              <a:rPr sz="2933" spc="-20" dirty="0">
                <a:solidFill>
                  <a:srgbClr val="202020"/>
                </a:solidFill>
                <a:latin typeface="Calibri"/>
                <a:cs typeface="Calibri"/>
              </a:rPr>
              <a:t>”</a:t>
            </a:r>
            <a:endParaRPr sz="2933">
              <a:latin typeface="Calibri"/>
              <a:cs typeface="Calibri"/>
            </a:endParaRPr>
          </a:p>
          <a:p>
            <a:pPr marL="702558" indent="-685629">
              <a:lnSpc>
                <a:spcPts val="4112"/>
              </a:lnSpc>
              <a:buClr>
                <a:srgbClr val="E5425D"/>
              </a:buClr>
              <a:buAutoNum type="arabicPeriod"/>
              <a:tabLst>
                <a:tab pos="701711" algn="l"/>
                <a:tab pos="702558" algn="l"/>
              </a:tabLst>
            </a:pPr>
            <a:r>
              <a:rPr sz="3466" spc="233" dirty="0">
                <a:solidFill>
                  <a:srgbClr val="414141"/>
                </a:solidFill>
                <a:latin typeface="Calibri"/>
                <a:cs typeface="Calibri"/>
              </a:rPr>
              <a:t>A </a:t>
            </a:r>
            <a:r>
              <a:rPr sz="3466" spc="120" dirty="0">
                <a:solidFill>
                  <a:srgbClr val="0000FF"/>
                </a:solidFill>
                <a:latin typeface="Calibri"/>
                <a:cs typeface="Calibri"/>
              </a:rPr>
              <a:t>hash </a:t>
            </a:r>
            <a:r>
              <a:rPr sz="3466" spc="193" dirty="0">
                <a:solidFill>
                  <a:srgbClr val="0000FF"/>
                </a:solidFill>
                <a:latin typeface="Calibri"/>
                <a:cs typeface="Calibri"/>
              </a:rPr>
              <a:t>code</a:t>
            </a:r>
            <a:r>
              <a:rPr sz="3466" spc="-27" dirty="0">
                <a:solidFill>
                  <a:srgbClr val="0000FF"/>
                </a:solidFill>
                <a:latin typeface="Calibri"/>
                <a:cs typeface="Calibri"/>
              </a:rPr>
              <a:t> </a:t>
            </a:r>
            <a:r>
              <a:rPr sz="3466" spc="100" dirty="0">
                <a:solidFill>
                  <a:srgbClr val="202020"/>
                </a:solidFill>
                <a:latin typeface="Calibri"/>
                <a:cs typeface="Calibri"/>
              </a:rPr>
              <a:t>name</a:t>
            </a:r>
            <a:endParaRPr sz="3466">
              <a:latin typeface="Calibri"/>
              <a:cs typeface="Calibri"/>
            </a:endParaRPr>
          </a:p>
          <a:p>
            <a:pPr marL="931101" lvl="1" indent="-609448">
              <a:lnSpc>
                <a:spcPts val="2718"/>
              </a:lnSpc>
              <a:buClr>
                <a:srgbClr val="E5425D"/>
              </a:buClr>
              <a:buFont typeface="Arial"/>
              <a:buChar char="•"/>
              <a:tabLst>
                <a:tab pos="930254" algn="l"/>
                <a:tab pos="931101" algn="l"/>
              </a:tabLst>
            </a:pPr>
            <a:r>
              <a:rPr sz="2533" spc="-47" dirty="0">
                <a:solidFill>
                  <a:srgbClr val="202020"/>
                </a:solidFill>
                <a:latin typeface="Calibri"/>
                <a:cs typeface="Calibri"/>
              </a:rPr>
              <a:t>Will </a:t>
            </a:r>
            <a:r>
              <a:rPr sz="2533" spc="73" dirty="0">
                <a:solidFill>
                  <a:srgbClr val="202020"/>
                </a:solidFill>
                <a:latin typeface="Calibri"/>
                <a:cs typeface="Calibri"/>
              </a:rPr>
              <a:t>look </a:t>
            </a:r>
            <a:r>
              <a:rPr sz="2533" spc="60" dirty="0">
                <a:solidFill>
                  <a:srgbClr val="202020"/>
                </a:solidFill>
                <a:latin typeface="Calibri"/>
                <a:cs typeface="Calibri"/>
              </a:rPr>
              <a:t>something</a:t>
            </a:r>
            <a:r>
              <a:rPr sz="2533" spc="207" dirty="0">
                <a:solidFill>
                  <a:srgbClr val="202020"/>
                </a:solidFill>
                <a:latin typeface="Calibri"/>
                <a:cs typeface="Calibri"/>
              </a:rPr>
              <a:t> </a:t>
            </a:r>
            <a:r>
              <a:rPr sz="2533" spc="20" dirty="0">
                <a:solidFill>
                  <a:srgbClr val="202020"/>
                </a:solidFill>
                <a:latin typeface="Calibri"/>
                <a:cs typeface="Calibri"/>
              </a:rPr>
              <a:t>like:</a:t>
            </a:r>
            <a:endParaRPr sz="2533">
              <a:latin typeface="Calibri"/>
              <a:cs typeface="Calibri"/>
            </a:endParaRPr>
          </a:p>
          <a:p>
            <a:pPr marL="931101">
              <a:lnSpc>
                <a:spcPts val="2746"/>
              </a:lnSpc>
            </a:pPr>
            <a:r>
              <a:rPr sz="2533" spc="127" dirty="0">
                <a:solidFill>
                  <a:srgbClr val="202020"/>
                </a:solidFill>
                <a:latin typeface="Calibri"/>
                <a:cs typeface="Calibri"/>
              </a:rPr>
              <a:t>fb2d2ec5069fc6776c80b3ad6b7cbde3cade4e</a:t>
            </a:r>
            <a:endParaRPr sz="2533">
              <a:latin typeface="Calibri"/>
              <a:cs typeface="Calibri"/>
            </a:endParaRPr>
          </a:p>
        </p:txBody>
      </p:sp>
    </p:spTree>
    <p:extLst>
      <p:ext uri="{BB962C8B-B14F-4D97-AF65-F5344CB8AC3E}">
        <p14:creationId xmlns:p14="http://schemas.microsoft.com/office/powerpoint/2010/main" val="31533996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6476160" cy="1330018"/>
          </a:xfrm>
          <a:prstGeom prst="rect">
            <a:avLst/>
          </a:prstGeom>
        </p:spPr>
        <p:txBody>
          <a:bodyPr vert="horz" wrap="square" lIns="0" tIns="16929" rIns="0" bIns="0" rtlCol="0" anchor="b">
            <a:spAutoFit/>
          </a:bodyPr>
          <a:lstStyle/>
          <a:p>
            <a:pPr marL="16929">
              <a:lnSpc>
                <a:spcPct val="100000"/>
              </a:lnSpc>
              <a:spcBef>
                <a:spcPts val="133"/>
              </a:spcBef>
            </a:pPr>
            <a:r>
              <a:rPr sz="4266" spc="233" dirty="0"/>
              <a:t>Key </a:t>
            </a:r>
            <a:r>
              <a:rPr sz="4266" spc="160" dirty="0"/>
              <a:t>Concepts:</a:t>
            </a:r>
            <a:r>
              <a:rPr sz="4266" spc="-27" dirty="0"/>
              <a:t> </a:t>
            </a:r>
            <a:r>
              <a:rPr sz="4266" spc="113" dirty="0">
                <a:solidFill>
                  <a:srgbClr val="0000FF"/>
                </a:solidFill>
              </a:rPr>
              <a:t>Repositories</a:t>
            </a:r>
            <a:endParaRPr sz="4266"/>
          </a:p>
        </p:txBody>
      </p:sp>
      <p:sp>
        <p:nvSpPr>
          <p:cNvPr id="3" name="object 3"/>
          <p:cNvSpPr txBox="1"/>
          <p:nvPr/>
        </p:nvSpPr>
        <p:spPr>
          <a:xfrm>
            <a:off x="4210222" y="1659589"/>
            <a:ext cx="6821510" cy="3637396"/>
          </a:xfrm>
          <a:prstGeom prst="rect">
            <a:avLst/>
          </a:prstGeom>
        </p:spPr>
        <p:txBody>
          <a:bodyPr vert="horz" wrap="square" lIns="0" tIns="120195" rIns="0" bIns="0" rtlCol="0">
            <a:spAutoFit/>
          </a:bodyPr>
          <a:lstStyle/>
          <a:p>
            <a:pPr marL="694093" indent="-677164">
              <a:spcBef>
                <a:spcPts val="946"/>
              </a:spcBef>
              <a:buClr>
                <a:srgbClr val="E5425D"/>
              </a:buClr>
              <a:buFont typeface="Arial"/>
              <a:buChar char="•"/>
              <a:tabLst>
                <a:tab pos="701711" algn="l"/>
                <a:tab pos="702558" algn="l"/>
              </a:tabLst>
            </a:pPr>
            <a:r>
              <a:rPr sz="3732" spc="60" dirty="0">
                <a:solidFill>
                  <a:srgbClr val="414141"/>
                </a:solidFill>
                <a:latin typeface="Calibri"/>
                <a:cs typeface="Calibri"/>
              </a:rPr>
              <a:t>Often </a:t>
            </a:r>
            <a:r>
              <a:rPr sz="3732" spc="93" dirty="0">
                <a:solidFill>
                  <a:srgbClr val="414141"/>
                </a:solidFill>
                <a:latin typeface="Calibri"/>
                <a:cs typeface="Calibri"/>
              </a:rPr>
              <a:t>shortened </a:t>
            </a:r>
            <a:r>
              <a:rPr sz="3732" spc="-33" dirty="0">
                <a:solidFill>
                  <a:srgbClr val="414141"/>
                </a:solidFill>
                <a:latin typeface="Calibri"/>
                <a:cs typeface="Calibri"/>
              </a:rPr>
              <a:t>to</a:t>
            </a:r>
            <a:r>
              <a:rPr sz="3732" spc="187" dirty="0">
                <a:solidFill>
                  <a:srgbClr val="414141"/>
                </a:solidFill>
                <a:latin typeface="Calibri"/>
                <a:cs typeface="Calibri"/>
              </a:rPr>
              <a:t> </a:t>
            </a:r>
            <a:r>
              <a:rPr sz="3732" spc="33" dirty="0">
                <a:solidFill>
                  <a:srgbClr val="414141"/>
                </a:solidFill>
                <a:latin typeface="Calibri"/>
                <a:cs typeface="Calibri"/>
              </a:rPr>
              <a:t>‘</a:t>
            </a:r>
            <a:r>
              <a:rPr sz="3732" spc="33" dirty="0">
                <a:solidFill>
                  <a:srgbClr val="0000FF"/>
                </a:solidFill>
                <a:latin typeface="Calibri"/>
                <a:cs typeface="Calibri"/>
              </a:rPr>
              <a:t>repo</a:t>
            </a:r>
            <a:r>
              <a:rPr sz="3732" spc="33" dirty="0">
                <a:solidFill>
                  <a:srgbClr val="414141"/>
                </a:solidFill>
                <a:latin typeface="Calibri"/>
                <a:cs typeface="Calibri"/>
              </a:rPr>
              <a:t>’</a:t>
            </a:r>
            <a:endParaRPr sz="3732">
              <a:latin typeface="Calibri"/>
              <a:cs typeface="Calibri"/>
            </a:endParaRPr>
          </a:p>
          <a:p>
            <a:pPr marL="694093" marR="6772" indent="-677164">
              <a:lnSpc>
                <a:spcPts val="4438"/>
              </a:lnSpc>
              <a:spcBef>
                <a:spcPts val="1000"/>
              </a:spcBef>
              <a:buClr>
                <a:srgbClr val="E5425D"/>
              </a:buClr>
              <a:buFont typeface="Arial"/>
              <a:buChar char="•"/>
              <a:tabLst>
                <a:tab pos="701711" algn="l"/>
                <a:tab pos="702558" algn="l"/>
              </a:tabLst>
            </a:pPr>
            <a:r>
              <a:rPr sz="3732" spc="253" dirty="0">
                <a:solidFill>
                  <a:srgbClr val="414141"/>
                </a:solidFill>
                <a:latin typeface="Calibri"/>
                <a:cs typeface="Calibri"/>
              </a:rPr>
              <a:t>A </a:t>
            </a:r>
            <a:r>
              <a:rPr sz="3732" spc="73" dirty="0">
                <a:solidFill>
                  <a:srgbClr val="414141"/>
                </a:solidFill>
                <a:latin typeface="Calibri"/>
                <a:cs typeface="Calibri"/>
              </a:rPr>
              <a:t>collection </a:t>
            </a:r>
            <a:r>
              <a:rPr sz="3732" dirty="0">
                <a:solidFill>
                  <a:srgbClr val="414141"/>
                </a:solidFill>
                <a:latin typeface="Calibri"/>
                <a:cs typeface="Calibri"/>
              </a:rPr>
              <a:t>of </a:t>
            </a:r>
            <a:r>
              <a:rPr sz="3732" spc="13" dirty="0">
                <a:solidFill>
                  <a:srgbClr val="414141"/>
                </a:solidFill>
                <a:latin typeface="Calibri"/>
                <a:cs typeface="Calibri"/>
              </a:rPr>
              <a:t>all </a:t>
            </a:r>
            <a:r>
              <a:rPr sz="3732" spc="27" dirty="0">
                <a:solidFill>
                  <a:srgbClr val="414141"/>
                </a:solidFill>
                <a:latin typeface="Calibri"/>
                <a:cs typeface="Calibri"/>
              </a:rPr>
              <a:t>the </a:t>
            </a:r>
            <a:r>
              <a:rPr sz="3732" spc="47" dirty="0">
                <a:solidFill>
                  <a:srgbClr val="414141"/>
                </a:solidFill>
                <a:latin typeface="Calibri"/>
                <a:cs typeface="Calibri"/>
              </a:rPr>
              <a:t>files </a:t>
            </a:r>
            <a:r>
              <a:rPr sz="3732" spc="127" dirty="0">
                <a:solidFill>
                  <a:srgbClr val="414141"/>
                </a:solidFill>
                <a:latin typeface="Calibri"/>
                <a:cs typeface="Calibri"/>
              </a:rPr>
              <a:t>and  </a:t>
            </a:r>
            <a:r>
              <a:rPr sz="3732" spc="27" dirty="0">
                <a:solidFill>
                  <a:srgbClr val="414141"/>
                </a:solidFill>
                <a:latin typeface="Calibri"/>
                <a:cs typeface="Calibri"/>
              </a:rPr>
              <a:t>the </a:t>
            </a:r>
            <a:r>
              <a:rPr sz="3732" spc="20" dirty="0">
                <a:solidFill>
                  <a:srgbClr val="414141"/>
                </a:solidFill>
                <a:latin typeface="Calibri"/>
                <a:cs typeface="Calibri"/>
              </a:rPr>
              <a:t>history </a:t>
            </a:r>
            <a:r>
              <a:rPr sz="3732" dirty="0">
                <a:solidFill>
                  <a:srgbClr val="414141"/>
                </a:solidFill>
                <a:latin typeface="Calibri"/>
                <a:cs typeface="Calibri"/>
              </a:rPr>
              <a:t>of </a:t>
            </a:r>
            <a:r>
              <a:rPr sz="3732" spc="100" dirty="0">
                <a:solidFill>
                  <a:srgbClr val="414141"/>
                </a:solidFill>
                <a:latin typeface="Calibri"/>
                <a:cs typeface="Calibri"/>
              </a:rPr>
              <a:t>those</a:t>
            </a:r>
            <a:r>
              <a:rPr sz="3732" spc="413" dirty="0">
                <a:solidFill>
                  <a:srgbClr val="414141"/>
                </a:solidFill>
                <a:latin typeface="Calibri"/>
                <a:cs typeface="Calibri"/>
              </a:rPr>
              <a:t> </a:t>
            </a:r>
            <a:r>
              <a:rPr sz="3732" spc="47" dirty="0">
                <a:solidFill>
                  <a:srgbClr val="414141"/>
                </a:solidFill>
                <a:latin typeface="Calibri"/>
                <a:cs typeface="Calibri"/>
              </a:rPr>
              <a:t>files</a:t>
            </a:r>
            <a:endParaRPr sz="3732">
              <a:latin typeface="Calibri"/>
              <a:cs typeface="Calibri"/>
            </a:endParaRPr>
          </a:p>
          <a:p>
            <a:pPr marL="998817" lvl="1" indent="-372440">
              <a:spcBef>
                <a:spcPts val="673"/>
              </a:spcBef>
              <a:buClr>
                <a:srgbClr val="E5425D"/>
              </a:buClr>
              <a:buFont typeface="Arial"/>
              <a:buChar char="•"/>
              <a:tabLst>
                <a:tab pos="1006435" algn="l"/>
                <a:tab pos="1007281" algn="l"/>
              </a:tabLst>
            </a:pPr>
            <a:r>
              <a:rPr sz="3199" spc="127" dirty="0">
                <a:solidFill>
                  <a:srgbClr val="202020"/>
                </a:solidFill>
                <a:latin typeface="Calibri"/>
                <a:cs typeface="Calibri"/>
              </a:rPr>
              <a:t>Consists </a:t>
            </a:r>
            <a:r>
              <a:rPr sz="3199" dirty="0">
                <a:solidFill>
                  <a:srgbClr val="202020"/>
                </a:solidFill>
                <a:latin typeface="Calibri"/>
                <a:cs typeface="Calibri"/>
              </a:rPr>
              <a:t>of </a:t>
            </a:r>
            <a:r>
              <a:rPr sz="3199" spc="7" dirty="0">
                <a:solidFill>
                  <a:srgbClr val="202020"/>
                </a:solidFill>
                <a:latin typeface="Calibri"/>
                <a:cs typeface="Calibri"/>
              </a:rPr>
              <a:t>all </a:t>
            </a:r>
            <a:r>
              <a:rPr sz="3199" spc="40" dirty="0">
                <a:solidFill>
                  <a:srgbClr val="202020"/>
                </a:solidFill>
                <a:latin typeface="Calibri"/>
                <a:cs typeface="Calibri"/>
              </a:rPr>
              <a:t>your</a:t>
            </a:r>
            <a:r>
              <a:rPr sz="3199" spc="247" dirty="0">
                <a:solidFill>
                  <a:srgbClr val="202020"/>
                </a:solidFill>
                <a:latin typeface="Calibri"/>
                <a:cs typeface="Calibri"/>
              </a:rPr>
              <a:t> </a:t>
            </a:r>
            <a:r>
              <a:rPr sz="3199" spc="40" dirty="0">
                <a:solidFill>
                  <a:srgbClr val="202020"/>
                </a:solidFill>
                <a:latin typeface="Calibri"/>
                <a:cs typeface="Calibri"/>
              </a:rPr>
              <a:t>commits</a:t>
            </a:r>
            <a:endParaRPr sz="3199">
              <a:latin typeface="Calibri"/>
              <a:cs typeface="Calibri"/>
            </a:endParaRPr>
          </a:p>
          <a:p>
            <a:pPr marL="998817" marR="24547" lvl="1" indent="-372440">
              <a:lnSpc>
                <a:spcPts val="3759"/>
              </a:lnSpc>
              <a:spcBef>
                <a:spcPts val="1020"/>
              </a:spcBef>
              <a:buClr>
                <a:srgbClr val="E5425D"/>
              </a:buClr>
              <a:buFont typeface="Arial"/>
              <a:buChar char="•"/>
              <a:tabLst>
                <a:tab pos="1006435" algn="l"/>
                <a:tab pos="1007281" algn="l"/>
              </a:tabLst>
            </a:pPr>
            <a:r>
              <a:rPr sz="3199" spc="140" dirty="0">
                <a:solidFill>
                  <a:srgbClr val="202020"/>
                </a:solidFill>
                <a:latin typeface="Calibri"/>
                <a:cs typeface="Calibri"/>
              </a:rPr>
              <a:t>Place </a:t>
            </a:r>
            <a:r>
              <a:rPr sz="3199" spc="80" dirty="0">
                <a:solidFill>
                  <a:srgbClr val="202020"/>
                </a:solidFill>
                <a:latin typeface="Calibri"/>
                <a:cs typeface="Calibri"/>
              </a:rPr>
              <a:t>where </a:t>
            </a:r>
            <a:r>
              <a:rPr sz="3199" spc="7" dirty="0">
                <a:solidFill>
                  <a:srgbClr val="202020"/>
                </a:solidFill>
                <a:latin typeface="Calibri"/>
                <a:cs typeface="Calibri"/>
              </a:rPr>
              <a:t>all </a:t>
            </a:r>
            <a:r>
              <a:rPr sz="3199" spc="40" dirty="0">
                <a:solidFill>
                  <a:srgbClr val="202020"/>
                </a:solidFill>
                <a:latin typeface="Calibri"/>
                <a:cs typeface="Calibri"/>
              </a:rPr>
              <a:t>your </a:t>
            </a:r>
            <a:r>
              <a:rPr sz="3199" spc="53" dirty="0">
                <a:solidFill>
                  <a:srgbClr val="202020"/>
                </a:solidFill>
                <a:latin typeface="Calibri"/>
                <a:cs typeface="Calibri"/>
              </a:rPr>
              <a:t>hard work </a:t>
            </a:r>
            <a:r>
              <a:rPr sz="3199" spc="80" dirty="0">
                <a:solidFill>
                  <a:srgbClr val="202020"/>
                </a:solidFill>
                <a:latin typeface="Calibri"/>
                <a:cs typeface="Calibri"/>
              </a:rPr>
              <a:t>is  </a:t>
            </a:r>
            <a:r>
              <a:rPr sz="3199" spc="67" dirty="0">
                <a:solidFill>
                  <a:srgbClr val="202020"/>
                </a:solidFill>
                <a:latin typeface="Calibri"/>
                <a:cs typeface="Calibri"/>
              </a:rPr>
              <a:t>stored</a:t>
            </a:r>
            <a:endParaRPr sz="3199">
              <a:latin typeface="Calibri"/>
              <a:cs typeface="Calibri"/>
            </a:endParaRPr>
          </a:p>
        </p:txBody>
      </p:sp>
    </p:spTree>
    <p:extLst>
      <p:ext uri="{BB962C8B-B14F-4D97-AF65-F5344CB8AC3E}">
        <p14:creationId xmlns:p14="http://schemas.microsoft.com/office/powerpoint/2010/main" val="30006218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6476160" cy="1330018"/>
          </a:xfrm>
          <a:prstGeom prst="rect">
            <a:avLst/>
          </a:prstGeom>
        </p:spPr>
        <p:txBody>
          <a:bodyPr vert="horz" wrap="square" lIns="0" tIns="16929" rIns="0" bIns="0" rtlCol="0" anchor="b">
            <a:spAutoFit/>
          </a:bodyPr>
          <a:lstStyle/>
          <a:p>
            <a:pPr marL="16929">
              <a:lnSpc>
                <a:spcPct val="100000"/>
              </a:lnSpc>
              <a:spcBef>
                <a:spcPts val="133"/>
              </a:spcBef>
            </a:pPr>
            <a:r>
              <a:rPr sz="4266" spc="233" dirty="0"/>
              <a:t>Key </a:t>
            </a:r>
            <a:r>
              <a:rPr sz="4266" spc="160" dirty="0"/>
              <a:t>Concepts:</a:t>
            </a:r>
            <a:r>
              <a:rPr sz="4266" spc="-27" dirty="0"/>
              <a:t> </a:t>
            </a:r>
            <a:r>
              <a:rPr sz="4266" spc="113" dirty="0">
                <a:solidFill>
                  <a:srgbClr val="0000FF"/>
                </a:solidFill>
              </a:rPr>
              <a:t>Repositories</a:t>
            </a:r>
            <a:endParaRPr sz="4266"/>
          </a:p>
        </p:txBody>
      </p:sp>
      <p:sp>
        <p:nvSpPr>
          <p:cNvPr id="3" name="object 3"/>
          <p:cNvSpPr txBox="1"/>
          <p:nvPr/>
        </p:nvSpPr>
        <p:spPr>
          <a:xfrm>
            <a:off x="4210221" y="1763194"/>
            <a:ext cx="7066133" cy="4259894"/>
          </a:xfrm>
          <a:prstGeom prst="rect">
            <a:avLst/>
          </a:prstGeom>
        </p:spPr>
        <p:txBody>
          <a:bodyPr vert="horz" wrap="square" lIns="0" tIns="44015" rIns="0" bIns="0" rtlCol="0">
            <a:spAutoFit/>
          </a:bodyPr>
          <a:lstStyle/>
          <a:p>
            <a:pPr marL="694093" marR="209074" indent="-677164">
              <a:lnSpc>
                <a:spcPts val="4399"/>
              </a:lnSpc>
              <a:spcBef>
                <a:spcPts val="347"/>
              </a:spcBef>
              <a:buClr>
                <a:srgbClr val="E5425D"/>
              </a:buClr>
              <a:buFont typeface="Arial"/>
              <a:buChar char="•"/>
              <a:tabLst>
                <a:tab pos="701711" algn="l"/>
                <a:tab pos="702558" algn="l"/>
              </a:tabLst>
            </a:pPr>
            <a:r>
              <a:rPr sz="3732" spc="240" dirty="0">
                <a:solidFill>
                  <a:srgbClr val="414141"/>
                </a:solidFill>
                <a:latin typeface="Calibri"/>
                <a:cs typeface="Calibri"/>
              </a:rPr>
              <a:t>Can </a:t>
            </a:r>
            <a:r>
              <a:rPr sz="3732" spc="60" dirty="0">
                <a:solidFill>
                  <a:srgbClr val="414141"/>
                </a:solidFill>
                <a:latin typeface="Calibri"/>
                <a:cs typeface="Calibri"/>
              </a:rPr>
              <a:t>live </a:t>
            </a:r>
            <a:r>
              <a:rPr sz="3732" spc="107" dirty="0">
                <a:solidFill>
                  <a:srgbClr val="414141"/>
                </a:solidFill>
                <a:latin typeface="Calibri"/>
                <a:cs typeface="Calibri"/>
              </a:rPr>
              <a:t>on </a:t>
            </a:r>
            <a:r>
              <a:rPr sz="3732" spc="152" dirty="0">
                <a:solidFill>
                  <a:srgbClr val="414141"/>
                </a:solidFill>
                <a:latin typeface="Calibri"/>
                <a:cs typeface="Calibri"/>
              </a:rPr>
              <a:t>a </a:t>
            </a:r>
            <a:r>
              <a:rPr sz="3732" spc="93" dirty="0">
                <a:solidFill>
                  <a:srgbClr val="414141"/>
                </a:solidFill>
                <a:latin typeface="Calibri"/>
                <a:cs typeface="Calibri"/>
              </a:rPr>
              <a:t>local machine</a:t>
            </a:r>
            <a:r>
              <a:rPr sz="3732" spc="13" dirty="0">
                <a:solidFill>
                  <a:srgbClr val="414141"/>
                </a:solidFill>
                <a:latin typeface="Calibri"/>
                <a:cs typeface="Calibri"/>
              </a:rPr>
              <a:t> </a:t>
            </a:r>
            <a:r>
              <a:rPr sz="3732" spc="20" dirty="0">
                <a:solidFill>
                  <a:srgbClr val="414141"/>
                </a:solidFill>
                <a:latin typeface="Calibri"/>
                <a:cs typeface="Calibri"/>
              </a:rPr>
              <a:t>or  </a:t>
            </a:r>
            <a:r>
              <a:rPr sz="3732" spc="107" dirty="0">
                <a:solidFill>
                  <a:srgbClr val="414141"/>
                </a:solidFill>
                <a:latin typeface="Calibri"/>
                <a:cs typeface="Calibri"/>
              </a:rPr>
              <a:t>on </a:t>
            </a:r>
            <a:r>
              <a:rPr sz="3732" spc="152" dirty="0">
                <a:solidFill>
                  <a:srgbClr val="414141"/>
                </a:solidFill>
                <a:latin typeface="Calibri"/>
                <a:cs typeface="Calibri"/>
              </a:rPr>
              <a:t>a </a:t>
            </a:r>
            <a:r>
              <a:rPr sz="3732" spc="47" dirty="0">
                <a:solidFill>
                  <a:srgbClr val="414141"/>
                </a:solidFill>
                <a:latin typeface="Calibri"/>
                <a:cs typeface="Calibri"/>
              </a:rPr>
              <a:t>remote </a:t>
            </a:r>
            <a:r>
              <a:rPr sz="3732" spc="107" dirty="0">
                <a:solidFill>
                  <a:srgbClr val="414141"/>
                </a:solidFill>
                <a:latin typeface="Calibri"/>
                <a:cs typeface="Calibri"/>
              </a:rPr>
              <a:t>server</a:t>
            </a:r>
            <a:r>
              <a:rPr sz="3732" spc="147" dirty="0">
                <a:solidFill>
                  <a:srgbClr val="414141"/>
                </a:solidFill>
                <a:latin typeface="Calibri"/>
                <a:cs typeface="Calibri"/>
              </a:rPr>
              <a:t> </a:t>
            </a:r>
            <a:r>
              <a:rPr sz="3732" spc="-53" dirty="0">
                <a:solidFill>
                  <a:srgbClr val="414141"/>
                </a:solidFill>
                <a:latin typeface="Calibri"/>
                <a:cs typeface="Calibri"/>
              </a:rPr>
              <a:t>(GitHub!)</a:t>
            </a:r>
            <a:endParaRPr sz="3732">
              <a:latin typeface="Calibri"/>
              <a:cs typeface="Calibri"/>
            </a:endParaRPr>
          </a:p>
          <a:p>
            <a:pPr marL="694093" marR="6772" indent="-677164">
              <a:lnSpc>
                <a:spcPct val="100099"/>
              </a:lnSpc>
              <a:spcBef>
                <a:spcPts val="806"/>
              </a:spcBef>
              <a:buClr>
                <a:srgbClr val="E5425D"/>
              </a:buClr>
              <a:buFont typeface="Arial"/>
              <a:buChar char="•"/>
              <a:tabLst>
                <a:tab pos="701711" algn="l"/>
                <a:tab pos="702558" algn="l"/>
              </a:tabLst>
            </a:pPr>
            <a:r>
              <a:rPr sz="3732" spc="200" dirty="0">
                <a:solidFill>
                  <a:srgbClr val="414141"/>
                </a:solidFill>
                <a:latin typeface="Calibri"/>
                <a:cs typeface="Calibri"/>
              </a:rPr>
              <a:t>The </a:t>
            </a:r>
            <a:r>
              <a:rPr sz="3732" spc="60" dirty="0">
                <a:solidFill>
                  <a:srgbClr val="414141"/>
                </a:solidFill>
                <a:latin typeface="Calibri"/>
                <a:cs typeface="Calibri"/>
              </a:rPr>
              <a:t>act </a:t>
            </a:r>
            <a:r>
              <a:rPr sz="3732" dirty="0">
                <a:solidFill>
                  <a:srgbClr val="414141"/>
                </a:solidFill>
                <a:latin typeface="Calibri"/>
                <a:cs typeface="Calibri"/>
              </a:rPr>
              <a:t>of </a:t>
            </a:r>
            <a:r>
              <a:rPr sz="3732" spc="147" dirty="0">
                <a:solidFill>
                  <a:srgbClr val="414141"/>
                </a:solidFill>
                <a:latin typeface="Calibri"/>
                <a:cs typeface="Calibri"/>
              </a:rPr>
              <a:t>copying </a:t>
            </a:r>
            <a:r>
              <a:rPr sz="3732" spc="152" dirty="0">
                <a:solidFill>
                  <a:srgbClr val="414141"/>
                </a:solidFill>
                <a:latin typeface="Calibri"/>
                <a:cs typeface="Calibri"/>
              </a:rPr>
              <a:t>a </a:t>
            </a:r>
            <a:r>
              <a:rPr sz="3732" spc="53" dirty="0">
                <a:solidFill>
                  <a:srgbClr val="414141"/>
                </a:solidFill>
                <a:latin typeface="Calibri"/>
                <a:cs typeface="Calibri"/>
              </a:rPr>
              <a:t>repository  </a:t>
            </a:r>
            <a:r>
              <a:rPr sz="3732" spc="-40" dirty="0">
                <a:solidFill>
                  <a:srgbClr val="414141"/>
                </a:solidFill>
                <a:latin typeface="Calibri"/>
                <a:cs typeface="Calibri"/>
              </a:rPr>
              <a:t>from </a:t>
            </a:r>
            <a:r>
              <a:rPr sz="3732" spc="152" dirty="0">
                <a:solidFill>
                  <a:srgbClr val="414141"/>
                </a:solidFill>
                <a:latin typeface="Calibri"/>
                <a:cs typeface="Calibri"/>
              </a:rPr>
              <a:t>a </a:t>
            </a:r>
            <a:r>
              <a:rPr sz="3732" spc="47" dirty="0">
                <a:solidFill>
                  <a:srgbClr val="414141"/>
                </a:solidFill>
                <a:latin typeface="Calibri"/>
                <a:cs typeface="Calibri"/>
              </a:rPr>
              <a:t>remote </a:t>
            </a:r>
            <a:r>
              <a:rPr sz="3732" spc="107" dirty="0">
                <a:solidFill>
                  <a:srgbClr val="414141"/>
                </a:solidFill>
                <a:latin typeface="Calibri"/>
                <a:cs typeface="Calibri"/>
              </a:rPr>
              <a:t>server </a:t>
            </a:r>
            <a:r>
              <a:rPr sz="3732" spc="93" dirty="0">
                <a:solidFill>
                  <a:srgbClr val="414141"/>
                </a:solidFill>
                <a:latin typeface="Calibri"/>
                <a:cs typeface="Calibri"/>
              </a:rPr>
              <a:t>is </a:t>
            </a:r>
            <a:r>
              <a:rPr sz="3732" spc="120" dirty="0">
                <a:solidFill>
                  <a:srgbClr val="414141"/>
                </a:solidFill>
                <a:latin typeface="Calibri"/>
                <a:cs typeface="Calibri"/>
              </a:rPr>
              <a:t>called </a:t>
            </a:r>
            <a:r>
              <a:rPr sz="3732" spc="120" dirty="0">
                <a:solidFill>
                  <a:srgbClr val="0000FF"/>
                </a:solidFill>
                <a:latin typeface="Calibri"/>
                <a:cs typeface="Calibri"/>
              </a:rPr>
              <a:t> </a:t>
            </a:r>
            <a:r>
              <a:rPr sz="3732" spc="107" dirty="0">
                <a:solidFill>
                  <a:srgbClr val="0000FF"/>
                </a:solidFill>
                <a:latin typeface="Calibri"/>
                <a:cs typeface="Calibri"/>
              </a:rPr>
              <a:t>cloning</a:t>
            </a:r>
            <a:endParaRPr sz="3732">
              <a:latin typeface="Calibri"/>
              <a:cs typeface="Calibri"/>
            </a:endParaRPr>
          </a:p>
          <a:p>
            <a:pPr marL="694093" marR="206535" indent="-677164">
              <a:lnSpc>
                <a:spcPct val="102000"/>
              </a:lnSpc>
              <a:spcBef>
                <a:spcPts val="726"/>
              </a:spcBef>
              <a:buClr>
                <a:srgbClr val="E5425D"/>
              </a:buClr>
              <a:buFont typeface="Arial"/>
              <a:buChar char="•"/>
              <a:tabLst>
                <a:tab pos="701711" algn="l"/>
                <a:tab pos="702558" algn="l"/>
              </a:tabLst>
            </a:pPr>
            <a:r>
              <a:rPr sz="3732" spc="147" dirty="0">
                <a:solidFill>
                  <a:srgbClr val="202020"/>
                </a:solidFill>
                <a:latin typeface="Calibri"/>
                <a:cs typeface="Calibri"/>
              </a:rPr>
              <a:t>Cloning </a:t>
            </a:r>
            <a:r>
              <a:rPr sz="3732" spc="-40" dirty="0">
                <a:solidFill>
                  <a:srgbClr val="202020"/>
                </a:solidFill>
                <a:latin typeface="Calibri"/>
                <a:cs typeface="Calibri"/>
              </a:rPr>
              <a:t>from </a:t>
            </a:r>
            <a:r>
              <a:rPr sz="3732" spc="152" dirty="0">
                <a:solidFill>
                  <a:srgbClr val="202020"/>
                </a:solidFill>
                <a:latin typeface="Calibri"/>
                <a:cs typeface="Calibri"/>
              </a:rPr>
              <a:t>a </a:t>
            </a:r>
            <a:r>
              <a:rPr sz="3732" spc="47" dirty="0">
                <a:solidFill>
                  <a:srgbClr val="202020"/>
                </a:solidFill>
                <a:latin typeface="Calibri"/>
                <a:cs typeface="Calibri"/>
              </a:rPr>
              <a:t>remote </a:t>
            </a:r>
            <a:r>
              <a:rPr sz="3732" spc="107" dirty="0">
                <a:solidFill>
                  <a:srgbClr val="202020"/>
                </a:solidFill>
                <a:latin typeface="Calibri"/>
                <a:cs typeface="Calibri"/>
              </a:rPr>
              <a:t>server  </a:t>
            </a:r>
            <a:r>
              <a:rPr sz="3732" spc="73" dirty="0">
                <a:solidFill>
                  <a:srgbClr val="202020"/>
                </a:solidFill>
                <a:latin typeface="Calibri"/>
                <a:cs typeface="Calibri"/>
              </a:rPr>
              <a:t>allows </a:t>
            </a:r>
            <a:r>
              <a:rPr sz="3732" spc="80" dirty="0">
                <a:solidFill>
                  <a:srgbClr val="202020"/>
                </a:solidFill>
                <a:latin typeface="Calibri"/>
                <a:cs typeface="Calibri"/>
              </a:rPr>
              <a:t>teams </a:t>
            </a:r>
            <a:r>
              <a:rPr sz="3732" spc="-33" dirty="0">
                <a:solidFill>
                  <a:srgbClr val="202020"/>
                </a:solidFill>
                <a:latin typeface="Calibri"/>
                <a:cs typeface="Calibri"/>
              </a:rPr>
              <a:t>to </a:t>
            </a:r>
            <a:r>
              <a:rPr sz="3732" spc="60" dirty="0">
                <a:solidFill>
                  <a:srgbClr val="202020"/>
                </a:solidFill>
                <a:latin typeface="Calibri"/>
                <a:cs typeface="Calibri"/>
              </a:rPr>
              <a:t>work</a:t>
            </a:r>
            <a:r>
              <a:rPr sz="3732" spc="287" dirty="0">
                <a:solidFill>
                  <a:srgbClr val="202020"/>
                </a:solidFill>
                <a:latin typeface="Calibri"/>
                <a:cs typeface="Calibri"/>
              </a:rPr>
              <a:t> </a:t>
            </a:r>
            <a:r>
              <a:rPr sz="3732" spc="67" dirty="0">
                <a:solidFill>
                  <a:srgbClr val="202020"/>
                </a:solidFill>
                <a:latin typeface="Calibri"/>
                <a:cs typeface="Calibri"/>
              </a:rPr>
              <a:t>together</a:t>
            </a:r>
            <a:endParaRPr sz="3732">
              <a:latin typeface="Calibri"/>
              <a:cs typeface="Calibri"/>
            </a:endParaRPr>
          </a:p>
        </p:txBody>
      </p:sp>
    </p:spTree>
    <p:extLst>
      <p:ext uri="{BB962C8B-B14F-4D97-AF65-F5344CB8AC3E}">
        <p14:creationId xmlns:p14="http://schemas.microsoft.com/office/powerpoint/2010/main" val="40518784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6476160" cy="1330018"/>
          </a:xfrm>
          <a:prstGeom prst="rect">
            <a:avLst/>
          </a:prstGeom>
        </p:spPr>
        <p:txBody>
          <a:bodyPr vert="horz" wrap="square" lIns="0" tIns="16929" rIns="0" bIns="0" rtlCol="0" anchor="b">
            <a:spAutoFit/>
          </a:bodyPr>
          <a:lstStyle/>
          <a:p>
            <a:pPr marL="16929">
              <a:lnSpc>
                <a:spcPct val="100000"/>
              </a:lnSpc>
              <a:spcBef>
                <a:spcPts val="133"/>
              </a:spcBef>
            </a:pPr>
            <a:r>
              <a:rPr sz="4266" spc="233" dirty="0"/>
              <a:t>Key </a:t>
            </a:r>
            <a:r>
              <a:rPr sz="4266" spc="160" dirty="0"/>
              <a:t>Concepts:</a:t>
            </a:r>
            <a:r>
              <a:rPr sz="4266" spc="-27" dirty="0"/>
              <a:t> </a:t>
            </a:r>
            <a:r>
              <a:rPr sz="4266" spc="113" dirty="0">
                <a:solidFill>
                  <a:srgbClr val="0000FF"/>
                </a:solidFill>
              </a:rPr>
              <a:t>Repositories</a:t>
            </a:r>
            <a:endParaRPr sz="4266"/>
          </a:p>
        </p:txBody>
      </p:sp>
      <p:sp>
        <p:nvSpPr>
          <p:cNvPr id="3" name="object 3"/>
          <p:cNvSpPr txBox="1"/>
          <p:nvPr/>
        </p:nvSpPr>
        <p:spPr>
          <a:xfrm>
            <a:off x="4210222" y="1763194"/>
            <a:ext cx="7133002" cy="3833709"/>
          </a:xfrm>
          <a:prstGeom prst="rect">
            <a:avLst/>
          </a:prstGeom>
        </p:spPr>
        <p:txBody>
          <a:bodyPr vert="horz" wrap="square" lIns="0" tIns="37242" rIns="0" bIns="0" rtlCol="0">
            <a:spAutoFit/>
          </a:bodyPr>
          <a:lstStyle/>
          <a:p>
            <a:pPr marL="694093" marR="6772" indent="-677164">
              <a:lnSpc>
                <a:spcPts val="4132"/>
              </a:lnSpc>
              <a:spcBef>
                <a:spcPts val="292"/>
              </a:spcBef>
              <a:buClr>
                <a:srgbClr val="E5425D"/>
              </a:buClr>
              <a:buFont typeface="Arial"/>
              <a:buChar char="•"/>
              <a:tabLst>
                <a:tab pos="701711" algn="l"/>
                <a:tab pos="702558" algn="l"/>
              </a:tabLst>
            </a:pPr>
            <a:r>
              <a:rPr sz="3466" spc="180" dirty="0">
                <a:solidFill>
                  <a:srgbClr val="414141"/>
                </a:solidFill>
                <a:latin typeface="Calibri"/>
                <a:cs typeface="Calibri"/>
              </a:rPr>
              <a:t>The </a:t>
            </a:r>
            <a:r>
              <a:rPr sz="3466" spc="160" dirty="0">
                <a:solidFill>
                  <a:srgbClr val="414141"/>
                </a:solidFill>
                <a:latin typeface="Calibri"/>
                <a:cs typeface="Calibri"/>
              </a:rPr>
              <a:t>process </a:t>
            </a:r>
            <a:r>
              <a:rPr sz="3466" dirty="0">
                <a:solidFill>
                  <a:srgbClr val="414141"/>
                </a:solidFill>
                <a:latin typeface="Calibri"/>
                <a:cs typeface="Calibri"/>
              </a:rPr>
              <a:t>of </a:t>
            </a:r>
            <a:r>
              <a:rPr sz="3466" spc="100" dirty="0">
                <a:solidFill>
                  <a:srgbClr val="414141"/>
                </a:solidFill>
                <a:latin typeface="Calibri"/>
                <a:cs typeface="Calibri"/>
              </a:rPr>
              <a:t>downloading  </a:t>
            </a:r>
            <a:r>
              <a:rPr sz="3466" spc="40" dirty="0">
                <a:solidFill>
                  <a:srgbClr val="414141"/>
                </a:solidFill>
                <a:latin typeface="Calibri"/>
                <a:cs typeface="Calibri"/>
              </a:rPr>
              <a:t>commits </a:t>
            </a:r>
            <a:r>
              <a:rPr sz="3466" spc="-60" dirty="0">
                <a:solidFill>
                  <a:srgbClr val="414141"/>
                </a:solidFill>
                <a:latin typeface="Calibri"/>
                <a:cs typeface="Calibri"/>
              </a:rPr>
              <a:t>that </a:t>
            </a:r>
            <a:r>
              <a:rPr sz="3466" spc="7" dirty="0">
                <a:solidFill>
                  <a:srgbClr val="414141"/>
                </a:solidFill>
                <a:latin typeface="Calibri"/>
                <a:cs typeface="Calibri"/>
              </a:rPr>
              <a:t>don’t </a:t>
            </a:r>
            <a:r>
              <a:rPr sz="3466" spc="73" dirty="0">
                <a:solidFill>
                  <a:srgbClr val="414141"/>
                </a:solidFill>
                <a:latin typeface="Calibri"/>
                <a:cs typeface="Calibri"/>
              </a:rPr>
              <a:t>exist </a:t>
            </a:r>
            <a:r>
              <a:rPr sz="3466" spc="100" dirty="0">
                <a:solidFill>
                  <a:srgbClr val="414141"/>
                </a:solidFill>
                <a:latin typeface="Calibri"/>
                <a:cs typeface="Calibri"/>
              </a:rPr>
              <a:t>on </a:t>
            </a:r>
            <a:r>
              <a:rPr sz="3466" spc="47" dirty="0">
                <a:solidFill>
                  <a:srgbClr val="414141"/>
                </a:solidFill>
                <a:latin typeface="Calibri"/>
                <a:cs typeface="Calibri"/>
              </a:rPr>
              <a:t>your  </a:t>
            </a:r>
            <a:r>
              <a:rPr sz="3466" spc="87" dirty="0">
                <a:solidFill>
                  <a:srgbClr val="414141"/>
                </a:solidFill>
                <a:latin typeface="Calibri"/>
                <a:cs typeface="Calibri"/>
              </a:rPr>
              <a:t>machine </a:t>
            </a:r>
            <a:r>
              <a:rPr sz="3466" spc="-33" dirty="0">
                <a:solidFill>
                  <a:srgbClr val="414141"/>
                </a:solidFill>
                <a:latin typeface="Calibri"/>
                <a:cs typeface="Calibri"/>
              </a:rPr>
              <a:t>from </a:t>
            </a:r>
            <a:r>
              <a:rPr sz="3466" spc="140" dirty="0">
                <a:solidFill>
                  <a:srgbClr val="414141"/>
                </a:solidFill>
                <a:latin typeface="Calibri"/>
                <a:cs typeface="Calibri"/>
              </a:rPr>
              <a:t>a </a:t>
            </a:r>
            <a:r>
              <a:rPr sz="3466" spc="47" dirty="0">
                <a:solidFill>
                  <a:srgbClr val="414141"/>
                </a:solidFill>
                <a:latin typeface="Calibri"/>
                <a:cs typeface="Calibri"/>
              </a:rPr>
              <a:t>remote </a:t>
            </a:r>
            <a:r>
              <a:rPr sz="3466" spc="53" dirty="0">
                <a:solidFill>
                  <a:srgbClr val="414141"/>
                </a:solidFill>
                <a:latin typeface="Calibri"/>
                <a:cs typeface="Calibri"/>
              </a:rPr>
              <a:t>repository  </a:t>
            </a:r>
            <a:r>
              <a:rPr sz="3466" spc="87" dirty="0">
                <a:solidFill>
                  <a:srgbClr val="414141"/>
                </a:solidFill>
                <a:latin typeface="Calibri"/>
                <a:cs typeface="Calibri"/>
              </a:rPr>
              <a:t>is </a:t>
            </a:r>
            <a:r>
              <a:rPr sz="3466" spc="113" dirty="0">
                <a:solidFill>
                  <a:srgbClr val="414141"/>
                </a:solidFill>
                <a:latin typeface="Calibri"/>
                <a:cs typeface="Calibri"/>
              </a:rPr>
              <a:t>called </a:t>
            </a:r>
            <a:r>
              <a:rPr sz="3466" spc="60" dirty="0">
                <a:solidFill>
                  <a:srgbClr val="0000FF"/>
                </a:solidFill>
                <a:latin typeface="Calibri"/>
                <a:cs typeface="Calibri"/>
              </a:rPr>
              <a:t>pulling</a:t>
            </a:r>
            <a:r>
              <a:rPr sz="3466" spc="120" dirty="0">
                <a:solidFill>
                  <a:srgbClr val="0000FF"/>
                </a:solidFill>
                <a:latin typeface="Calibri"/>
                <a:cs typeface="Calibri"/>
              </a:rPr>
              <a:t> </a:t>
            </a:r>
            <a:r>
              <a:rPr sz="3466" spc="187" dirty="0">
                <a:solidFill>
                  <a:srgbClr val="202020"/>
                </a:solidFill>
                <a:latin typeface="Calibri"/>
                <a:cs typeface="Calibri"/>
              </a:rPr>
              <a:t>changes</a:t>
            </a:r>
            <a:endParaRPr sz="3466">
              <a:latin typeface="Calibri"/>
              <a:cs typeface="Calibri"/>
            </a:endParaRPr>
          </a:p>
          <a:p>
            <a:pPr marL="694093" marR="98189" indent="-677164" algn="just">
              <a:lnSpc>
                <a:spcPct val="100600"/>
              </a:lnSpc>
              <a:spcBef>
                <a:spcPts val="645"/>
              </a:spcBef>
              <a:buClr>
                <a:srgbClr val="E5425D"/>
              </a:buClr>
              <a:buFont typeface="Arial"/>
              <a:buChar char="•"/>
              <a:tabLst>
                <a:tab pos="702558" algn="l"/>
              </a:tabLst>
            </a:pPr>
            <a:r>
              <a:rPr sz="3466" spc="180" dirty="0">
                <a:solidFill>
                  <a:srgbClr val="202020"/>
                </a:solidFill>
                <a:latin typeface="Calibri"/>
                <a:cs typeface="Calibri"/>
              </a:rPr>
              <a:t>The </a:t>
            </a:r>
            <a:r>
              <a:rPr sz="3466" spc="160" dirty="0">
                <a:solidFill>
                  <a:srgbClr val="202020"/>
                </a:solidFill>
                <a:latin typeface="Calibri"/>
                <a:cs typeface="Calibri"/>
              </a:rPr>
              <a:t>process </a:t>
            </a:r>
            <a:r>
              <a:rPr sz="3466" dirty="0">
                <a:solidFill>
                  <a:srgbClr val="202020"/>
                </a:solidFill>
                <a:latin typeface="Calibri"/>
                <a:cs typeface="Calibri"/>
              </a:rPr>
              <a:t>of </a:t>
            </a:r>
            <a:r>
              <a:rPr sz="3466" spc="133" dirty="0">
                <a:solidFill>
                  <a:srgbClr val="202020"/>
                </a:solidFill>
                <a:latin typeface="Calibri"/>
                <a:cs typeface="Calibri"/>
              </a:rPr>
              <a:t>adding </a:t>
            </a:r>
            <a:r>
              <a:rPr sz="3466" spc="47" dirty="0">
                <a:solidFill>
                  <a:srgbClr val="202020"/>
                </a:solidFill>
                <a:latin typeface="Calibri"/>
                <a:cs typeface="Calibri"/>
              </a:rPr>
              <a:t>your </a:t>
            </a:r>
            <a:r>
              <a:rPr sz="3466" spc="87" dirty="0">
                <a:solidFill>
                  <a:srgbClr val="202020"/>
                </a:solidFill>
                <a:latin typeface="Calibri"/>
                <a:cs typeface="Calibri"/>
              </a:rPr>
              <a:t>local  </a:t>
            </a:r>
            <a:r>
              <a:rPr sz="3466" spc="187" dirty="0">
                <a:solidFill>
                  <a:srgbClr val="202020"/>
                </a:solidFill>
                <a:latin typeface="Calibri"/>
                <a:cs typeface="Calibri"/>
              </a:rPr>
              <a:t>changes </a:t>
            </a:r>
            <a:r>
              <a:rPr sz="3466" spc="-33" dirty="0">
                <a:solidFill>
                  <a:srgbClr val="202020"/>
                </a:solidFill>
                <a:latin typeface="Calibri"/>
                <a:cs typeface="Calibri"/>
              </a:rPr>
              <a:t>to </a:t>
            </a:r>
            <a:r>
              <a:rPr sz="3466" spc="27" dirty="0">
                <a:solidFill>
                  <a:srgbClr val="202020"/>
                </a:solidFill>
                <a:latin typeface="Calibri"/>
                <a:cs typeface="Calibri"/>
              </a:rPr>
              <a:t>the </a:t>
            </a:r>
            <a:r>
              <a:rPr sz="3466" spc="47" dirty="0">
                <a:solidFill>
                  <a:srgbClr val="202020"/>
                </a:solidFill>
                <a:latin typeface="Calibri"/>
                <a:cs typeface="Calibri"/>
              </a:rPr>
              <a:t>remote </a:t>
            </a:r>
            <a:r>
              <a:rPr sz="3466" spc="53" dirty="0">
                <a:solidFill>
                  <a:srgbClr val="202020"/>
                </a:solidFill>
                <a:latin typeface="Calibri"/>
                <a:cs typeface="Calibri"/>
              </a:rPr>
              <a:t>repository  </a:t>
            </a:r>
            <a:r>
              <a:rPr sz="3466" spc="87" dirty="0">
                <a:solidFill>
                  <a:srgbClr val="202020"/>
                </a:solidFill>
                <a:latin typeface="Calibri"/>
                <a:cs typeface="Calibri"/>
              </a:rPr>
              <a:t>is </a:t>
            </a:r>
            <a:r>
              <a:rPr sz="3466" spc="113" dirty="0">
                <a:solidFill>
                  <a:srgbClr val="202020"/>
                </a:solidFill>
                <a:latin typeface="Calibri"/>
                <a:cs typeface="Calibri"/>
              </a:rPr>
              <a:t>called </a:t>
            </a:r>
            <a:r>
              <a:rPr sz="3466" spc="113" dirty="0">
                <a:solidFill>
                  <a:srgbClr val="0000FF"/>
                </a:solidFill>
                <a:latin typeface="Calibri"/>
                <a:cs typeface="Calibri"/>
              </a:rPr>
              <a:t>pushing</a:t>
            </a:r>
            <a:r>
              <a:rPr sz="3466" spc="120" dirty="0">
                <a:solidFill>
                  <a:srgbClr val="0000FF"/>
                </a:solidFill>
                <a:latin typeface="Calibri"/>
                <a:cs typeface="Calibri"/>
              </a:rPr>
              <a:t> </a:t>
            </a:r>
            <a:r>
              <a:rPr sz="3466" spc="187" dirty="0">
                <a:solidFill>
                  <a:srgbClr val="202020"/>
                </a:solidFill>
                <a:latin typeface="Calibri"/>
                <a:cs typeface="Calibri"/>
              </a:rPr>
              <a:t>changes</a:t>
            </a:r>
            <a:endParaRPr sz="3466">
              <a:latin typeface="Calibri"/>
              <a:cs typeface="Calibri"/>
            </a:endParaRPr>
          </a:p>
        </p:txBody>
      </p:sp>
    </p:spTree>
    <p:extLst>
      <p:ext uri="{BB962C8B-B14F-4D97-AF65-F5344CB8AC3E}">
        <p14:creationId xmlns:p14="http://schemas.microsoft.com/office/powerpoint/2010/main" val="20794549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1" y="-47531"/>
            <a:ext cx="5759220" cy="1330018"/>
          </a:xfrm>
          <a:prstGeom prst="rect">
            <a:avLst/>
          </a:prstGeom>
        </p:spPr>
        <p:txBody>
          <a:bodyPr vert="horz" wrap="square" lIns="0" tIns="16929" rIns="0" bIns="0" rtlCol="0" anchor="b">
            <a:spAutoFit/>
          </a:bodyPr>
          <a:lstStyle/>
          <a:p>
            <a:pPr marL="16929">
              <a:lnSpc>
                <a:spcPct val="100000"/>
              </a:lnSpc>
              <a:spcBef>
                <a:spcPts val="133"/>
              </a:spcBef>
            </a:pPr>
            <a:r>
              <a:rPr sz="4266" spc="233" dirty="0"/>
              <a:t>Key </a:t>
            </a:r>
            <a:r>
              <a:rPr sz="4266" spc="160" dirty="0"/>
              <a:t>Concepts:</a:t>
            </a:r>
            <a:r>
              <a:rPr sz="4266" spc="-53" dirty="0"/>
              <a:t> </a:t>
            </a:r>
            <a:r>
              <a:rPr sz="4266" spc="167" dirty="0">
                <a:solidFill>
                  <a:srgbClr val="0000FF"/>
                </a:solidFill>
              </a:rPr>
              <a:t>Branches</a:t>
            </a:r>
            <a:endParaRPr sz="4266"/>
          </a:p>
        </p:txBody>
      </p:sp>
      <p:sp>
        <p:nvSpPr>
          <p:cNvPr id="3" name="object 3"/>
          <p:cNvSpPr txBox="1">
            <a:spLocks noGrp="1"/>
          </p:cNvSpPr>
          <p:nvPr>
            <p:ph idx="1"/>
          </p:nvPr>
        </p:nvSpPr>
        <p:spPr>
          <a:xfrm>
            <a:off x="1724636" y="2438659"/>
            <a:ext cx="12798266" cy="1993696"/>
          </a:xfrm>
          <a:prstGeom prst="rect">
            <a:avLst/>
          </a:prstGeom>
        </p:spPr>
        <p:txBody>
          <a:bodyPr vert="horz" wrap="square" lIns="0" tIns="44015" rIns="0" bIns="0" rtlCol="0">
            <a:spAutoFit/>
          </a:bodyPr>
          <a:lstStyle/>
          <a:p>
            <a:pPr marL="3913161" marR="110039" indent="-677164">
              <a:lnSpc>
                <a:spcPts val="4399"/>
              </a:lnSpc>
              <a:spcBef>
                <a:spcPts val="347"/>
              </a:spcBef>
              <a:buClr>
                <a:srgbClr val="E5425D"/>
              </a:buClr>
              <a:buFont typeface="Arial"/>
              <a:buChar char="•"/>
              <a:tabLst>
                <a:tab pos="3921626" algn="l"/>
                <a:tab pos="3922472" algn="l"/>
              </a:tabLst>
            </a:pPr>
            <a:r>
              <a:rPr spc="40" dirty="0"/>
              <a:t>All </a:t>
            </a:r>
            <a:r>
              <a:rPr spc="47" dirty="0"/>
              <a:t>commits </a:t>
            </a:r>
            <a:r>
              <a:rPr spc="-7" dirty="0"/>
              <a:t>in </a:t>
            </a:r>
            <a:r>
              <a:rPr spc="27" dirty="0"/>
              <a:t>git </a:t>
            </a:r>
            <a:r>
              <a:rPr spc="60" dirty="0"/>
              <a:t>live </a:t>
            </a:r>
            <a:r>
              <a:rPr spc="107" dirty="0"/>
              <a:t>on </a:t>
            </a:r>
            <a:r>
              <a:rPr spc="152" dirty="0"/>
              <a:t>some  </a:t>
            </a:r>
            <a:r>
              <a:rPr spc="93" dirty="0"/>
              <a:t>branch</a:t>
            </a:r>
          </a:p>
          <a:p>
            <a:pPr marL="3913161" marR="319959" indent="-677164">
              <a:lnSpc>
                <a:spcPts val="4438"/>
              </a:lnSpc>
              <a:spcBef>
                <a:spcPts val="993"/>
              </a:spcBef>
              <a:buClr>
                <a:srgbClr val="E5425D"/>
              </a:buClr>
              <a:buFont typeface="Arial"/>
              <a:buChar char="•"/>
              <a:tabLst>
                <a:tab pos="3921626" algn="l"/>
                <a:tab pos="3922472" algn="l"/>
              </a:tabLst>
            </a:pPr>
            <a:r>
              <a:rPr spc="27" dirty="0"/>
              <a:t>But </a:t>
            </a:r>
            <a:r>
              <a:rPr spc="40" dirty="0"/>
              <a:t>there </a:t>
            </a:r>
            <a:r>
              <a:rPr spc="152" dirty="0"/>
              <a:t>can </a:t>
            </a:r>
            <a:r>
              <a:rPr spc="213" dirty="0"/>
              <a:t>be </a:t>
            </a:r>
            <a:r>
              <a:rPr spc="33" dirty="0"/>
              <a:t>many, </a:t>
            </a:r>
            <a:r>
              <a:rPr spc="67" dirty="0"/>
              <a:t>many  </a:t>
            </a:r>
            <a:r>
              <a:rPr spc="133" dirty="0"/>
              <a:t>branches</a:t>
            </a:r>
          </a:p>
          <a:p>
            <a:pPr marL="3913161" marR="6772" indent="-677164">
              <a:lnSpc>
                <a:spcPts val="4438"/>
              </a:lnSpc>
              <a:spcBef>
                <a:spcPts val="986"/>
              </a:spcBef>
              <a:buClr>
                <a:srgbClr val="E5425D"/>
              </a:buClr>
              <a:buFont typeface="Arial"/>
              <a:buChar char="•"/>
              <a:tabLst>
                <a:tab pos="3921626" algn="l"/>
                <a:tab pos="3922472" algn="l"/>
              </a:tabLst>
            </a:pPr>
            <a:r>
              <a:rPr spc="200" dirty="0">
                <a:solidFill>
                  <a:srgbClr val="202020"/>
                </a:solidFill>
              </a:rPr>
              <a:t>The </a:t>
            </a:r>
            <a:r>
              <a:rPr spc="27" dirty="0">
                <a:solidFill>
                  <a:srgbClr val="202020"/>
                </a:solidFill>
              </a:rPr>
              <a:t>main </a:t>
            </a:r>
            <a:r>
              <a:rPr spc="93" dirty="0">
                <a:solidFill>
                  <a:srgbClr val="202020"/>
                </a:solidFill>
              </a:rPr>
              <a:t>branch </a:t>
            </a:r>
            <a:r>
              <a:rPr spc="-7" dirty="0">
                <a:solidFill>
                  <a:srgbClr val="202020"/>
                </a:solidFill>
              </a:rPr>
              <a:t>in </a:t>
            </a:r>
            <a:r>
              <a:rPr spc="152" dirty="0">
                <a:solidFill>
                  <a:srgbClr val="202020"/>
                </a:solidFill>
              </a:rPr>
              <a:t>a </a:t>
            </a:r>
            <a:r>
              <a:rPr spc="53" dirty="0">
                <a:solidFill>
                  <a:srgbClr val="202020"/>
                </a:solidFill>
              </a:rPr>
              <a:t>project </a:t>
            </a:r>
            <a:r>
              <a:rPr spc="93" dirty="0">
                <a:solidFill>
                  <a:srgbClr val="202020"/>
                </a:solidFill>
              </a:rPr>
              <a:t>is  </a:t>
            </a:r>
            <a:r>
              <a:rPr spc="120" dirty="0">
                <a:solidFill>
                  <a:srgbClr val="202020"/>
                </a:solidFill>
              </a:rPr>
              <a:t>called </a:t>
            </a:r>
            <a:r>
              <a:rPr spc="27" dirty="0">
                <a:solidFill>
                  <a:srgbClr val="202020"/>
                </a:solidFill>
              </a:rPr>
              <a:t>the </a:t>
            </a:r>
            <a:r>
              <a:rPr spc="47" dirty="0">
                <a:solidFill>
                  <a:srgbClr val="0000FF"/>
                </a:solidFill>
              </a:rPr>
              <a:t>master</a:t>
            </a:r>
            <a:r>
              <a:rPr spc="193" dirty="0">
                <a:solidFill>
                  <a:srgbClr val="0000FF"/>
                </a:solidFill>
              </a:rPr>
              <a:t> </a:t>
            </a:r>
            <a:r>
              <a:rPr spc="93" dirty="0"/>
              <a:t>branch</a:t>
            </a:r>
          </a:p>
        </p:txBody>
      </p:sp>
    </p:spTree>
    <p:extLst>
      <p:ext uri="{BB962C8B-B14F-4D97-AF65-F5344CB8AC3E}">
        <p14:creationId xmlns:p14="http://schemas.microsoft.com/office/powerpoint/2010/main" val="1301389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A2AA0-CF0F-4508-98AD-404F3A83643B}"/>
              </a:ext>
            </a:extLst>
          </p:cNvPr>
          <p:cNvSpPr>
            <a:spLocks noGrp="1"/>
          </p:cNvSpPr>
          <p:nvPr>
            <p:ph type="title"/>
          </p:nvPr>
        </p:nvSpPr>
        <p:spPr/>
        <p:txBody>
          <a:bodyPr/>
          <a:lstStyle/>
          <a:p>
            <a:r>
              <a:rPr lang="en-US" dirty="0"/>
              <a:t>Theory: Abstraction</a:t>
            </a:r>
          </a:p>
        </p:txBody>
      </p:sp>
      <p:sp>
        <p:nvSpPr>
          <p:cNvPr id="3" name="Content Placeholder 2">
            <a:extLst>
              <a:ext uri="{FF2B5EF4-FFF2-40B4-BE49-F238E27FC236}">
                <a16:creationId xmlns:a16="http://schemas.microsoft.com/office/drawing/2014/main" id="{05D30899-6173-4263-8428-341716767715}"/>
              </a:ext>
            </a:extLst>
          </p:cNvPr>
          <p:cNvSpPr>
            <a:spLocks noGrp="1"/>
          </p:cNvSpPr>
          <p:nvPr>
            <p:ph idx="1"/>
          </p:nvPr>
        </p:nvSpPr>
        <p:spPr/>
        <p:txBody>
          <a:bodyPr/>
          <a:lstStyle/>
          <a:p>
            <a:r>
              <a:rPr lang="en-US" dirty="0"/>
              <a:t>Abstraction is a process where you show only </a:t>
            </a:r>
            <a:r>
              <a:rPr lang="en-US" b="1" dirty="0"/>
              <a:t>“relevant” data and “hide” unnecessary details</a:t>
            </a:r>
            <a:r>
              <a:rPr lang="en-US" dirty="0"/>
              <a:t> of an object from the user. </a:t>
            </a:r>
          </a:p>
          <a:p>
            <a:r>
              <a:rPr lang="en-US" dirty="0"/>
              <a:t>Example:</a:t>
            </a:r>
          </a:p>
          <a:p>
            <a:pPr lvl="1"/>
            <a:r>
              <a:rPr lang="en-US" dirty="0"/>
              <a:t>Car (Object)</a:t>
            </a:r>
          </a:p>
          <a:p>
            <a:pPr lvl="2"/>
            <a:r>
              <a:rPr lang="en-US" dirty="0"/>
              <a:t>Steering mechanism</a:t>
            </a:r>
          </a:p>
          <a:p>
            <a:pPr lvl="2"/>
            <a:r>
              <a:rPr lang="en-US" dirty="0"/>
              <a:t>Engine</a:t>
            </a:r>
          </a:p>
          <a:p>
            <a:pPr lvl="2"/>
            <a:r>
              <a:rPr lang="en-US" dirty="0"/>
              <a:t>Gear System</a:t>
            </a:r>
          </a:p>
        </p:txBody>
      </p:sp>
    </p:spTree>
    <p:extLst>
      <p:ext uri="{BB962C8B-B14F-4D97-AF65-F5344CB8AC3E}">
        <p14:creationId xmlns:p14="http://schemas.microsoft.com/office/powerpoint/2010/main" val="20589018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243349"/>
            <a:ext cx="6560804" cy="1248201"/>
          </a:xfrm>
          <a:prstGeom prst="rect">
            <a:avLst/>
          </a:prstGeom>
        </p:spPr>
        <p:txBody>
          <a:bodyPr vert="horz" wrap="square" lIns="0" tIns="16929" rIns="0" bIns="0" rtlCol="0" anchor="b">
            <a:spAutoFit/>
          </a:bodyPr>
          <a:lstStyle/>
          <a:p>
            <a:pPr marL="16929">
              <a:lnSpc>
                <a:spcPct val="100000"/>
              </a:lnSpc>
              <a:spcBef>
                <a:spcPts val="133"/>
              </a:spcBef>
            </a:pPr>
            <a:r>
              <a:rPr spc="127" dirty="0"/>
              <a:t>So, </a:t>
            </a:r>
            <a:r>
              <a:rPr dirty="0"/>
              <a:t>what </a:t>
            </a:r>
            <a:r>
              <a:rPr spc="160" dirty="0"/>
              <a:t>does </a:t>
            </a:r>
            <a:r>
              <a:rPr spc="120" dirty="0"/>
              <a:t>a </a:t>
            </a:r>
            <a:r>
              <a:rPr spc="33" dirty="0"/>
              <a:t>typical </a:t>
            </a:r>
            <a:r>
              <a:rPr spc="40" dirty="0"/>
              <a:t>project </a:t>
            </a:r>
            <a:r>
              <a:rPr spc="87" dirty="0"/>
              <a:t>look</a:t>
            </a:r>
            <a:r>
              <a:rPr spc="200" dirty="0"/>
              <a:t> </a:t>
            </a:r>
            <a:r>
              <a:rPr spc="47" dirty="0"/>
              <a:t>like?</a:t>
            </a:r>
          </a:p>
        </p:txBody>
      </p:sp>
      <p:sp>
        <p:nvSpPr>
          <p:cNvPr id="3" name="object 3"/>
          <p:cNvSpPr txBox="1"/>
          <p:nvPr/>
        </p:nvSpPr>
        <p:spPr>
          <a:xfrm>
            <a:off x="4210222" y="1763194"/>
            <a:ext cx="7209182" cy="4308455"/>
          </a:xfrm>
          <a:prstGeom prst="rect">
            <a:avLst/>
          </a:prstGeom>
        </p:spPr>
        <p:txBody>
          <a:bodyPr vert="horz" wrap="square" lIns="0" tIns="37242" rIns="0" bIns="0" rtlCol="0">
            <a:spAutoFit/>
          </a:bodyPr>
          <a:lstStyle/>
          <a:p>
            <a:pPr marL="694093" marR="6772" indent="-677164">
              <a:lnSpc>
                <a:spcPts val="4132"/>
              </a:lnSpc>
              <a:spcBef>
                <a:spcPts val="292"/>
              </a:spcBef>
              <a:buClr>
                <a:srgbClr val="E5425D"/>
              </a:buClr>
              <a:buFont typeface="Arial"/>
              <a:buChar char="•"/>
              <a:tabLst>
                <a:tab pos="701711" algn="l"/>
                <a:tab pos="702558" algn="l"/>
              </a:tabLst>
            </a:pPr>
            <a:r>
              <a:rPr sz="3466" spc="233" dirty="0">
                <a:solidFill>
                  <a:srgbClr val="202020"/>
                </a:solidFill>
                <a:latin typeface="Calibri"/>
                <a:cs typeface="Calibri"/>
              </a:rPr>
              <a:t>A </a:t>
            </a:r>
            <a:r>
              <a:rPr sz="3466" spc="107" dirty="0">
                <a:solidFill>
                  <a:srgbClr val="202020"/>
                </a:solidFill>
                <a:latin typeface="Calibri"/>
                <a:cs typeface="Calibri"/>
              </a:rPr>
              <a:t>bunch </a:t>
            </a:r>
            <a:r>
              <a:rPr sz="3466" dirty="0">
                <a:solidFill>
                  <a:srgbClr val="202020"/>
                </a:solidFill>
                <a:latin typeface="Calibri"/>
                <a:cs typeface="Calibri"/>
              </a:rPr>
              <a:t>of </a:t>
            </a:r>
            <a:r>
              <a:rPr sz="3466" spc="40" dirty="0">
                <a:solidFill>
                  <a:srgbClr val="202020"/>
                </a:solidFill>
                <a:latin typeface="Calibri"/>
                <a:cs typeface="Calibri"/>
              </a:rPr>
              <a:t>commits </a:t>
            </a:r>
            <a:r>
              <a:rPr sz="3466" spc="80" dirty="0">
                <a:solidFill>
                  <a:srgbClr val="202020"/>
                </a:solidFill>
                <a:latin typeface="Calibri"/>
                <a:cs typeface="Calibri"/>
              </a:rPr>
              <a:t>linked  </a:t>
            </a:r>
            <a:r>
              <a:rPr sz="3466" spc="60" dirty="0">
                <a:solidFill>
                  <a:srgbClr val="202020"/>
                </a:solidFill>
                <a:latin typeface="Calibri"/>
                <a:cs typeface="Calibri"/>
              </a:rPr>
              <a:t>together </a:t>
            </a:r>
            <a:r>
              <a:rPr sz="3466" spc="-60" dirty="0">
                <a:solidFill>
                  <a:srgbClr val="202020"/>
                </a:solidFill>
                <a:latin typeface="Calibri"/>
                <a:cs typeface="Calibri"/>
              </a:rPr>
              <a:t>that </a:t>
            </a:r>
            <a:r>
              <a:rPr sz="3466" spc="53" dirty="0">
                <a:solidFill>
                  <a:srgbClr val="202020"/>
                </a:solidFill>
                <a:latin typeface="Calibri"/>
                <a:cs typeface="Calibri"/>
              </a:rPr>
              <a:t>live </a:t>
            </a:r>
            <a:r>
              <a:rPr sz="3466" spc="100" dirty="0">
                <a:solidFill>
                  <a:srgbClr val="202020"/>
                </a:solidFill>
                <a:latin typeface="Calibri"/>
                <a:cs typeface="Calibri"/>
              </a:rPr>
              <a:t>on </a:t>
            </a:r>
            <a:r>
              <a:rPr sz="3466" spc="147" dirty="0">
                <a:solidFill>
                  <a:srgbClr val="202020"/>
                </a:solidFill>
                <a:latin typeface="Calibri"/>
                <a:cs typeface="Calibri"/>
              </a:rPr>
              <a:t>some </a:t>
            </a:r>
            <a:r>
              <a:rPr sz="3466" spc="60" dirty="0">
                <a:solidFill>
                  <a:srgbClr val="202020"/>
                </a:solidFill>
                <a:latin typeface="Calibri"/>
                <a:cs typeface="Calibri"/>
              </a:rPr>
              <a:t>branch,  </a:t>
            </a:r>
            <a:r>
              <a:rPr sz="3466" spc="87" dirty="0">
                <a:solidFill>
                  <a:srgbClr val="202020"/>
                </a:solidFill>
                <a:latin typeface="Calibri"/>
                <a:cs typeface="Calibri"/>
              </a:rPr>
              <a:t>contained </a:t>
            </a:r>
            <a:r>
              <a:rPr sz="3466" spc="-7" dirty="0">
                <a:solidFill>
                  <a:srgbClr val="202020"/>
                </a:solidFill>
                <a:latin typeface="Calibri"/>
                <a:cs typeface="Calibri"/>
              </a:rPr>
              <a:t>in </a:t>
            </a:r>
            <a:r>
              <a:rPr sz="3466" spc="140" dirty="0">
                <a:solidFill>
                  <a:srgbClr val="202020"/>
                </a:solidFill>
                <a:latin typeface="Calibri"/>
                <a:cs typeface="Calibri"/>
              </a:rPr>
              <a:t>a</a:t>
            </a:r>
            <a:r>
              <a:rPr sz="3466" spc="240" dirty="0">
                <a:solidFill>
                  <a:srgbClr val="202020"/>
                </a:solidFill>
                <a:latin typeface="Calibri"/>
                <a:cs typeface="Calibri"/>
              </a:rPr>
              <a:t> </a:t>
            </a:r>
            <a:r>
              <a:rPr sz="3466" spc="53" dirty="0">
                <a:solidFill>
                  <a:srgbClr val="202020"/>
                </a:solidFill>
                <a:latin typeface="Calibri"/>
                <a:cs typeface="Calibri"/>
              </a:rPr>
              <a:t>repository</a:t>
            </a:r>
            <a:endParaRPr sz="3466">
              <a:latin typeface="Calibri"/>
              <a:cs typeface="Calibri"/>
            </a:endParaRPr>
          </a:p>
          <a:p>
            <a:pPr marL="694093" marR="1173187" indent="-677164">
              <a:lnSpc>
                <a:spcPct val="101800"/>
              </a:lnSpc>
              <a:spcBef>
                <a:spcPts val="593"/>
              </a:spcBef>
              <a:buClr>
                <a:srgbClr val="E5425D"/>
              </a:buClr>
              <a:buFont typeface="Arial"/>
              <a:buChar char="•"/>
              <a:tabLst>
                <a:tab pos="701711" algn="l"/>
                <a:tab pos="702558" algn="l"/>
              </a:tabLst>
            </a:pPr>
            <a:r>
              <a:rPr sz="3466" spc="87" dirty="0">
                <a:solidFill>
                  <a:srgbClr val="202020"/>
                </a:solidFill>
                <a:latin typeface="Calibri"/>
                <a:cs typeface="Calibri"/>
              </a:rPr>
              <a:t>Following </a:t>
            </a:r>
            <a:r>
              <a:rPr sz="3466" spc="140" dirty="0">
                <a:solidFill>
                  <a:srgbClr val="202020"/>
                </a:solidFill>
                <a:latin typeface="Calibri"/>
                <a:cs typeface="Calibri"/>
              </a:rPr>
              <a:t>images </a:t>
            </a:r>
            <a:r>
              <a:rPr sz="3466" spc="80" dirty="0">
                <a:solidFill>
                  <a:srgbClr val="202020"/>
                </a:solidFill>
                <a:latin typeface="Calibri"/>
                <a:cs typeface="Calibri"/>
              </a:rPr>
              <a:t>taken </a:t>
            </a:r>
            <a:r>
              <a:rPr sz="3466" spc="113" dirty="0">
                <a:solidFill>
                  <a:srgbClr val="202020"/>
                </a:solidFill>
                <a:latin typeface="Calibri"/>
                <a:cs typeface="Calibri"/>
              </a:rPr>
              <a:t>and  </a:t>
            </a:r>
            <a:r>
              <a:rPr sz="3466" spc="47" dirty="0">
                <a:solidFill>
                  <a:srgbClr val="202020"/>
                </a:solidFill>
                <a:latin typeface="Calibri"/>
                <a:cs typeface="Calibri"/>
              </a:rPr>
              <a:t>modified</a:t>
            </a:r>
            <a:r>
              <a:rPr sz="3466" spc="107" dirty="0">
                <a:solidFill>
                  <a:srgbClr val="202020"/>
                </a:solidFill>
                <a:latin typeface="Calibri"/>
                <a:cs typeface="Calibri"/>
              </a:rPr>
              <a:t> </a:t>
            </a:r>
            <a:r>
              <a:rPr sz="3466" spc="-60" dirty="0">
                <a:solidFill>
                  <a:srgbClr val="202020"/>
                </a:solidFill>
                <a:latin typeface="Calibri"/>
                <a:cs typeface="Calibri"/>
              </a:rPr>
              <a:t>from:</a:t>
            </a:r>
            <a:endParaRPr sz="3466">
              <a:latin typeface="Calibri"/>
              <a:cs typeface="Calibri"/>
            </a:endParaRPr>
          </a:p>
          <a:p>
            <a:pPr marL="998817" marR="381751" lvl="1" indent="-372440">
              <a:lnSpc>
                <a:spcPts val="3426"/>
              </a:lnSpc>
              <a:spcBef>
                <a:spcPts val="873"/>
              </a:spcBef>
              <a:buClr>
                <a:srgbClr val="E5425D"/>
              </a:buClr>
              <a:buFont typeface="Arial"/>
              <a:buChar char="•"/>
              <a:tabLst>
                <a:tab pos="1006435" algn="l"/>
                <a:tab pos="1007281" algn="l"/>
              </a:tabLst>
            </a:pPr>
            <a:r>
              <a:rPr sz="2933" spc="-140" dirty="0">
                <a:solidFill>
                  <a:srgbClr val="202020"/>
                </a:solidFill>
                <a:latin typeface="Calibri"/>
                <a:cs typeface="Calibri"/>
                <a:hlinkClick r:id="rId2"/>
              </a:rPr>
              <a:t>http://</a:t>
            </a:r>
            <a:r>
              <a:rPr sz="2933" spc="27" dirty="0">
                <a:solidFill>
                  <a:srgbClr val="202020"/>
                </a:solidFill>
                <a:latin typeface="Calibri"/>
                <a:cs typeface="Calibri"/>
                <a:hlinkClick r:id="rId2"/>
              </a:rPr>
              <a:t>marklodato.github.io</a:t>
            </a:r>
            <a:r>
              <a:rPr sz="2933" dirty="0">
                <a:solidFill>
                  <a:srgbClr val="202020"/>
                </a:solidFill>
                <a:latin typeface="Calibri"/>
                <a:cs typeface="Calibri"/>
                <a:hlinkClick r:id="rId2"/>
              </a:rPr>
              <a:t>/visual</a:t>
            </a:r>
            <a:r>
              <a:rPr sz="2933" spc="-7" dirty="0">
                <a:solidFill>
                  <a:srgbClr val="202020"/>
                </a:solidFill>
                <a:latin typeface="Calibri"/>
                <a:cs typeface="Calibri"/>
                <a:hlinkClick r:id="rId2"/>
              </a:rPr>
              <a:t>-</a:t>
            </a:r>
            <a:r>
              <a:rPr sz="2933" spc="20" dirty="0">
                <a:solidFill>
                  <a:srgbClr val="202020"/>
                </a:solidFill>
                <a:latin typeface="Calibri"/>
                <a:cs typeface="Calibri"/>
                <a:hlinkClick r:id="rId2"/>
              </a:rPr>
              <a:t>gi</a:t>
            </a:r>
            <a:r>
              <a:rPr sz="2933" spc="13" dirty="0">
                <a:solidFill>
                  <a:srgbClr val="202020"/>
                </a:solidFill>
                <a:latin typeface="Calibri"/>
                <a:cs typeface="Calibri"/>
                <a:hlinkClick r:id="rId2"/>
              </a:rPr>
              <a:t>t</a:t>
            </a:r>
            <a:r>
              <a:rPr sz="2933" spc="-20" dirty="0">
                <a:solidFill>
                  <a:srgbClr val="202020"/>
                </a:solidFill>
                <a:latin typeface="Calibri"/>
                <a:cs typeface="Calibri"/>
                <a:hlinkClick r:id="rId2"/>
              </a:rPr>
              <a:t>- </a:t>
            </a:r>
            <a:r>
              <a:rPr sz="2933" spc="-13" dirty="0">
                <a:solidFill>
                  <a:srgbClr val="202020"/>
                </a:solidFill>
                <a:latin typeface="Calibri"/>
                <a:cs typeface="Calibri"/>
              </a:rPr>
              <a:t> </a:t>
            </a:r>
            <a:r>
              <a:rPr sz="2933" spc="33" dirty="0">
                <a:solidFill>
                  <a:srgbClr val="202020"/>
                </a:solidFill>
                <a:latin typeface="Calibri"/>
                <a:cs typeface="Calibri"/>
              </a:rPr>
              <a:t>guide/index-en.html</a:t>
            </a:r>
            <a:endParaRPr sz="2933">
              <a:latin typeface="Calibri"/>
              <a:cs typeface="Calibri"/>
            </a:endParaRPr>
          </a:p>
          <a:p>
            <a:pPr marL="1007281" lvl="1" indent="-380905">
              <a:spcBef>
                <a:spcPts val="686"/>
              </a:spcBef>
              <a:buClr>
                <a:srgbClr val="E5425D"/>
              </a:buClr>
              <a:buFont typeface="Arial"/>
              <a:buChar char="•"/>
              <a:tabLst>
                <a:tab pos="1006435" algn="l"/>
                <a:tab pos="1007281" algn="l"/>
              </a:tabLst>
            </a:pPr>
            <a:r>
              <a:rPr sz="2933" spc="120" dirty="0">
                <a:solidFill>
                  <a:srgbClr val="202020"/>
                </a:solidFill>
                <a:latin typeface="Calibri"/>
                <a:cs typeface="Calibri"/>
              </a:rPr>
              <a:t>Also a </a:t>
            </a:r>
            <a:r>
              <a:rPr sz="2933" spc="167" dirty="0">
                <a:solidFill>
                  <a:srgbClr val="202020"/>
                </a:solidFill>
                <a:latin typeface="Calibri"/>
                <a:cs typeface="Calibri"/>
              </a:rPr>
              <a:t>good</a:t>
            </a:r>
            <a:r>
              <a:rPr sz="2933" spc="33" dirty="0">
                <a:solidFill>
                  <a:srgbClr val="202020"/>
                </a:solidFill>
                <a:latin typeface="Calibri"/>
                <a:cs typeface="Calibri"/>
              </a:rPr>
              <a:t> </a:t>
            </a:r>
            <a:r>
              <a:rPr sz="2933" spc="-67" dirty="0">
                <a:solidFill>
                  <a:srgbClr val="202020"/>
                </a:solidFill>
                <a:latin typeface="Calibri"/>
                <a:cs typeface="Calibri"/>
              </a:rPr>
              <a:t>tutorial!</a:t>
            </a:r>
            <a:endParaRPr sz="2933">
              <a:latin typeface="Calibri"/>
              <a:cs typeface="Calibri"/>
            </a:endParaRPr>
          </a:p>
        </p:txBody>
      </p:sp>
    </p:spTree>
    <p:extLst>
      <p:ext uri="{BB962C8B-B14F-4D97-AF65-F5344CB8AC3E}">
        <p14:creationId xmlns:p14="http://schemas.microsoft.com/office/powerpoint/2010/main" val="8258809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243349"/>
            <a:ext cx="6560804" cy="1248201"/>
          </a:xfrm>
          <a:prstGeom prst="rect">
            <a:avLst/>
          </a:prstGeom>
        </p:spPr>
        <p:txBody>
          <a:bodyPr vert="horz" wrap="square" lIns="0" tIns="16929" rIns="0" bIns="0" rtlCol="0" anchor="b">
            <a:spAutoFit/>
          </a:bodyPr>
          <a:lstStyle/>
          <a:p>
            <a:pPr marL="16929">
              <a:lnSpc>
                <a:spcPct val="100000"/>
              </a:lnSpc>
              <a:spcBef>
                <a:spcPts val="133"/>
              </a:spcBef>
            </a:pPr>
            <a:r>
              <a:rPr spc="127" dirty="0"/>
              <a:t>So, </a:t>
            </a:r>
            <a:r>
              <a:rPr dirty="0"/>
              <a:t>what </a:t>
            </a:r>
            <a:r>
              <a:rPr spc="160" dirty="0"/>
              <a:t>does </a:t>
            </a:r>
            <a:r>
              <a:rPr spc="120" dirty="0"/>
              <a:t>a </a:t>
            </a:r>
            <a:r>
              <a:rPr spc="33" dirty="0"/>
              <a:t>typical </a:t>
            </a:r>
            <a:r>
              <a:rPr spc="40" dirty="0"/>
              <a:t>project </a:t>
            </a:r>
            <a:r>
              <a:rPr spc="87" dirty="0"/>
              <a:t>look</a:t>
            </a:r>
            <a:r>
              <a:rPr spc="200" dirty="0"/>
              <a:t> </a:t>
            </a:r>
            <a:r>
              <a:rPr spc="47" dirty="0"/>
              <a:t>like?</a:t>
            </a:r>
          </a:p>
        </p:txBody>
      </p:sp>
      <p:sp>
        <p:nvSpPr>
          <p:cNvPr id="3" name="object 3"/>
          <p:cNvSpPr/>
          <p:nvPr/>
        </p:nvSpPr>
        <p:spPr>
          <a:xfrm>
            <a:off x="3799471" y="1837746"/>
            <a:ext cx="7830696" cy="2160403"/>
          </a:xfrm>
          <a:prstGeom prst="rect">
            <a:avLst/>
          </a:prstGeom>
          <a:blipFill>
            <a:blip r:embed="rId2" cstate="print"/>
            <a:stretch>
              <a:fillRect/>
            </a:stretch>
          </a:blipFill>
        </p:spPr>
        <p:txBody>
          <a:bodyPr wrap="square" lIns="0" tIns="0" rIns="0" bIns="0" rtlCol="0"/>
          <a:lstStyle/>
          <a:p>
            <a:endParaRPr sz="2399"/>
          </a:p>
        </p:txBody>
      </p:sp>
      <p:sp>
        <p:nvSpPr>
          <p:cNvPr id="4" name="object 4"/>
          <p:cNvSpPr/>
          <p:nvPr/>
        </p:nvSpPr>
        <p:spPr>
          <a:xfrm>
            <a:off x="4395148" y="1883091"/>
            <a:ext cx="1799545" cy="1696278"/>
          </a:xfrm>
          <a:custGeom>
            <a:avLst/>
            <a:gdLst/>
            <a:ahLst/>
            <a:cxnLst/>
            <a:rect l="l" t="t" r="r" b="b"/>
            <a:pathLst>
              <a:path w="1350010" h="1272539">
                <a:moveTo>
                  <a:pt x="0" y="0"/>
                </a:moveTo>
                <a:lnTo>
                  <a:pt x="1349416" y="0"/>
                </a:lnTo>
                <a:lnTo>
                  <a:pt x="1349416" y="1272301"/>
                </a:lnTo>
                <a:lnTo>
                  <a:pt x="0" y="1272301"/>
                </a:lnTo>
                <a:lnTo>
                  <a:pt x="0" y="0"/>
                </a:lnTo>
                <a:close/>
              </a:path>
            </a:pathLst>
          </a:custGeom>
          <a:solidFill>
            <a:srgbClr val="FFFFFF"/>
          </a:solidFill>
        </p:spPr>
        <p:txBody>
          <a:bodyPr wrap="square" lIns="0" tIns="0" rIns="0" bIns="0" rtlCol="0"/>
          <a:lstStyle/>
          <a:p>
            <a:endParaRPr sz="2399"/>
          </a:p>
        </p:txBody>
      </p:sp>
      <p:sp>
        <p:nvSpPr>
          <p:cNvPr id="5" name="object 5"/>
          <p:cNvSpPr/>
          <p:nvPr/>
        </p:nvSpPr>
        <p:spPr>
          <a:xfrm>
            <a:off x="4395148" y="5094405"/>
            <a:ext cx="6121499" cy="15236"/>
          </a:xfrm>
          <a:custGeom>
            <a:avLst/>
            <a:gdLst/>
            <a:ahLst/>
            <a:cxnLst/>
            <a:rect l="l" t="t" r="r" b="b"/>
            <a:pathLst>
              <a:path w="4592320" h="11429">
                <a:moveTo>
                  <a:pt x="0" y="0"/>
                </a:moveTo>
                <a:lnTo>
                  <a:pt x="4591742" y="10996"/>
                </a:lnTo>
              </a:path>
            </a:pathLst>
          </a:custGeom>
          <a:ln w="48894">
            <a:solidFill>
              <a:srgbClr val="525252"/>
            </a:solidFill>
          </a:ln>
        </p:spPr>
        <p:txBody>
          <a:bodyPr wrap="square" lIns="0" tIns="0" rIns="0" bIns="0" rtlCol="0"/>
          <a:lstStyle/>
          <a:p>
            <a:endParaRPr sz="2399"/>
          </a:p>
        </p:txBody>
      </p:sp>
      <p:sp>
        <p:nvSpPr>
          <p:cNvPr id="6" name="object 6"/>
          <p:cNvSpPr/>
          <p:nvPr/>
        </p:nvSpPr>
        <p:spPr>
          <a:xfrm>
            <a:off x="10287739" y="4962218"/>
            <a:ext cx="292816" cy="292772"/>
          </a:xfrm>
          <a:prstGeom prst="rect">
            <a:avLst/>
          </a:prstGeom>
          <a:blipFill>
            <a:blip r:embed="rId3" cstate="print"/>
            <a:stretch>
              <a:fillRect/>
            </a:stretch>
          </a:blipFill>
        </p:spPr>
        <p:txBody>
          <a:bodyPr wrap="square" lIns="0" tIns="0" rIns="0" bIns="0" rtlCol="0"/>
          <a:lstStyle/>
          <a:p>
            <a:endParaRPr sz="2399"/>
          </a:p>
        </p:txBody>
      </p:sp>
      <p:sp>
        <p:nvSpPr>
          <p:cNvPr id="7" name="object 7"/>
          <p:cNvSpPr txBox="1"/>
          <p:nvPr/>
        </p:nvSpPr>
        <p:spPr>
          <a:xfrm>
            <a:off x="6194809" y="5138421"/>
            <a:ext cx="2593510" cy="386298"/>
          </a:xfrm>
          <a:prstGeom prst="rect">
            <a:avLst/>
          </a:prstGeom>
        </p:spPr>
        <p:txBody>
          <a:bodyPr vert="horz" wrap="square" lIns="0" tIns="16929" rIns="0" bIns="0" rtlCol="0">
            <a:spAutoFit/>
          </a:bodyPr>
          <a:lstStyle/>
          <a:p>
            <a:pPr marL="16929">
              <a:spcBef>
                <a:spcPts val="133"/>
              </a:spcBef>
            </a:pPr>
            <a:r>
              <a:rPr sz="2399" spc="67" dirty="0">
                <a:solidFill>
                  <a:srgbClr val="414141"/>
                </a:solidFill>
                <a:latin typeface="Calibri"/>
                <a:cs typeface="Calibri"/>
              </a:rPr>
              <a:t>Time </a:t>
            </a:r>
            <a:r>
              <a:rPr sz="2399" spc="113" dirty="0">
                <a:solidFill>
                  <a:srgbClr val="414141"/>
                </a:solidFill>
                <a:latin typeface="Calibri"/>
                <a:cs typeface="Calibri"/>
              </a:rPr>
              <a:t>going</a:t>
            </a:r>
            <a:r>
              <a:rPr sz="2399" spc="20" dirty="0">
                <a:solidFill>
                  <a:srgbClr val="414141"/>
                </a:solidFill>
                <a:latin typeface="Calibri"/>
                <a:cs typeface="Calibri"/>
              </a:rPr>
              <a:t> </a:t>
            </a:r>
            <a:r>
              <a:rPr sz="2399" spc="7" dirty="0">
                <a:solidFill>
                  <a:srgbClr val="414141"/>
                </a:solidFill>
                <a:latin typeface="Calibri"/>
                <a:cs typeface="Calibri"/>
              </a:rPr>
              <a:t>forward</a:t>
            </a:r>
            <a:endParaRPr sz="2399">
              <a:latin typeface="Calibri"/>
              <a:cs typeface="Calibri"/>
            </a:endParaRPr>
          </a:p>
        </p:txBody>
      </p:sp>
    </p:spTree>
    <p:extLst>
      <p:ext uri="{BB962C8B-B14F-4D97-AF65-F5344CB8AC3E}">
        <p14:creationId xmlns:p14="http://schemas.microsoft.com/office/powerpoint/2010/main" val="6966793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894"/>
            <a:ext cx="3608400" cy="6856214"/>
          </a:xfrm>
          <a:custGeom>
            <a:avLst/>
            <a:gdLst/>
            <a:ahLst/>
            <a:cxnLst/>
            <a:rect l="l" t="t" r="r" b="b"/>
            <a:pathLst>
              <a:path w="2707005" h="5143500">
                <a:moveTo>
                  <a:pt x="0" y="0"/>
                </a:moveTo>
                <a:lnTo>
                  <a:pt x="2706856" y="0"/>
                </a:lnTo>
                <a:lnTo>
                  <a:pt x="2706856" y="5143497"/>
                </a:lnTo>
                <a:lnTo>
                  <a:pt x="0" y="5143497"/>
                </a:lnTo>
                <a:lnTo>
                  <a:pt x="0" y="0"/>
                </a:lnTo>
                <a:close/>
              </a:path>
            </a:pathLst>
          </a:custGeom>
          <a:solidFill>
            <a:srgbClr val="F5F5F5"/>
          </a:solidFill>
        </p:spPr>
        <p:txBody>
          <a:bodyPr wrap="square" lIns="0" tIns="0" rIns="0" bIns="0" rtlCol="0"/>
          <a:lstStyle/>
          <a:p>
            <a:endParaRPr sz="2399"/>
          </a:p>
        </p:txBody>
      </p:sp>
      <p:sp>
        <p:nvSpPr>
          <p:cNvPr id="3" name="object 3"/>
          <p:cNvSpPr/>
          <p:nvPr/>
        </p:nvSpPr>
        <p:spPr>
          <a:xfrm>
            <a:off x="0" y="895"/>
            <a:ext cx="3608201" cy="6856210"/>
          </a:xfrm>
          <a:prstGeom prst="rect">
            <a:avLst/>
          </a:prstGeom>
          <a:blipFill>
            <a:blip r:embed="rId2" cstate="print"/>
            <a:stretch>
              <a:fillRect/>
            </a:stretch>
          </a:blipFill>
        </p:spPr>
        <p:txBody>
          <a:bodyPr wrap="square" lIns="0" tIns="0" rIns="0" bIns="0" rtlCol="0"/>
          <a:lstStyle/>
          <a:p>
            <a:endParaRPr sz="2399"/>
          </a:p>
        </p:txBody>
      </p:sp>
      <p:sp>
        <p:nvSpPr>
          <p:cNvPr id="4" name="object 4"/>
          <p:cNvSpPr txBox="1">
            <a:spLocks noGrp="1"/>
          </p:cNvSpPr>
          <p:nvPr>
            <p:ph type="title"/>
          </p:nvPr>
        </p:nvSpPr>
        <p:spPr>
          <a:xfrm>
            <a:off x="4210222" y="-47531"/>
            <a:ext cx="4338883" cy="1330018"/>
          </a:xfrm>
          <a:prstGeom prst="rect">
            <a:avLst/>
          </a:prstGeom>
        </p:spPr>
        <p:txBody>
          <a:bodyPr vert="horz" wrap="square" lIns="0" tIns="16929" rIns="0" bIns="0" rtlCol="0" anchor="b">
            <a:spAutoFit/>
          </a:bodyPr>
          <a:lstStyle/>
          <a:p>
            <a:pPr marL="16929">
              <a:lnSpc>
                <a:spcPct val="100000"/>
              </a:lnSpc>
              <a:spcBef>
                <a:spcPts val="133"/>
              </a:spcBef>
            </a:pPr>
            <a:r>
              <a:rPr sz="4266" spc="187" dirty="0"/>
              <a:t>So, </a:t>
            </a:r>
            <a:r>
              <a:rPr sz="4266" dirty="0"/>
              <a:t>what </a:t>
            </a:r>
            <a:r>
              <a:rPr sz="4266" spc="107" dirty="0"/>
              <a:t>is</a:t>
            </a:r>
            <a:r>
              <a:rPr sz="4266" spc="140" dirty="0"/>
              <a:t> </a:t>
            </a:r>
            <a:r>
              <a:rPr sz="4266" spc="253" dirty="0">
                <a:solidFill>
                  <a:srgbClr val="0000FF"/>
                </a:solidFill>
              </a:rPr>
              <a:t>HEAD</a:t>
            </a:r>
            <a:r>
              <a:rPr sz="4266" spc="253" dirty="0"/>
              <a:t>?</a:t>
            </a:r>
            <a:endParaRPr sz="4266"/>
          </a:p>
        </p:txBody>
      </p:sp>
      <p:sp>
        <p:nvSpPr>
          <p:cNvPr id="5" name="object 5"/>
          <p:cNvSpPr/>
          <p:nvPr/>
        </p:nvSpPr>
        <p:spPr>
          <a:xfrm>
            <a:off x="3799471" y="2941097"/>
            <a:ext cx="7830696" cy="2160401"/>
          </a:xfrm>
          <a:prstGeom prst="rect">
            <a:avLst/>
          </a:prstGeom>
          <a:blipFill>
            <a:blip r:embed="rId3" cstate="print"/>
            <a:stretch>
              <a:fillRect/>
            </a:stretch>
          </a:blipFill>
        </p:spPr>
        <p:txBody>
          <a:bodyPr wrap="square" lIns="0" tIns="0" rIns="0" bIns="0" rtlCol="0"/>
          <a:lstStyle/>
          <a:p>
            <a:endParaRPr sz="2399"/>
          </a:p>
        </p:txBody>
      </p:sp>
      <p:sp>
        <p:nvSpPr>
          <p:cNvPr id="6" name="object 6"/>
          <p:cNvSpPr/>
          <p:nvPr/>
        </p:nvSpPr>
        <p:spPr>
          <a:xfrm>
            <a:off x="4395148" y="2986441"/>
            <a:ext cx="1799545" cy="1696278"/>
          </a:xfrm>
          <a:custGeom>
            <a:avLst/>
            <a:gdLst/>
            <a:ahLst/>
            <a:cxnLst/>
            <a:rect l="l" t="t" r="r" b="b"/>
            <a:pathLst>
              <a:path w="1350010" h="1272539">
                <a:moveTo>
                  <a:pt x="0" y="0"/>
                </a:moveTo>
                <a:lnTo>
                  <a:pt x="1349416" y="0"/>
                </a:lnTo>
                <a:lnTo>
                  <a:pt x="1349416" y="1272301"/>
                </a:lnTo>
                <a:lnTo>
                  <a:pt x="0" y="1272301"/>
                </a:lnTo>
                <a:lnTo>
                  <a:pt x="0" y="0"/>
                </a:lnTo>
                <a:close/>
              </a:path>
            </a:pathLst>
          </a:custGeom>
          <a:solidFill>
            <a:srgbClr val="FFFFFF"/>
          </a:solidFill>
        </p:spPr>
        <p:txBody>
          <a:bodyPr wrap="square" lIns="0" tIns="0" rIns="0" bIns="0" rtlCol="0"/>
          <a:lstStyle/>
          <a:p>
            <a:endParaRPr sz="2399"/>
          </a:p>
        </p:txBody>
      </p:sp>
      <p:sp>
        <p:nvSpPr>
          <p:cNvPr id="7" name="object 7"/>
          <p:cNvSpPr/>
          <p:nvPr/>
        </p:nvSpPr>
        <p:spPr>
          <a:xfrm>
            <a:off x="4395148" y="6197755"/>
            <a:ext cx="6121499" cy="15236"/>
          </a:xfrm>
          <a:custGeom>
            <a:avLst/>
            <a:gdLst/>
            <a:ahLst/>
            <a:cxnLst/>
            <a:rect l="l" t="t" r="r" b="b"/>
            <a:pathLst>
              <a:path w="4592320" h="11429">
                <a:moveTo>
                  <a:pt x="0" y="0"/>
                </a:moveTo>
                <a:lnTo>
                  <a:pt x="4591742" y="10996"/>
                </a:lnTo>
              </a:path>
            </a:pathLst>
          </a:custGeom>
          <a:ln w="48894">
            <a:solidFill>
              <a:srgbClr val="525252"/>
            </a:solidFill>
          </a:ln>
        </p:spPr>
        <p:txBody>
          <a:bodyPr wrap="square" lIns="0" tIns="0" rIns="0" bIns="0" rtlCol="0"/>
          <a:lstStyle/>
          <a:p>
            <a:endParaRPr sz="2399"/>
          </a:p>
        </p:txBody>
      </p:sp>
      <p:sp>
        <p:nvSpPr>
          <p:cNvPr id="8" name="object 8"/>
          <p:cNvSpPr/>
          <p:nvPr/>
        </p:nvSpPr>
        <p:spPr>
          <a:xfrm>
            <a:off x="10287739" y="6065569"/>
            <a:ext cx="292816" cy="292773"/>
          </a:xfrm>
          <a:prstGeom prst="rect">
            <a:avLst/>
          </a:prstGeom>
          <a:blipFill>
            <a:blip r:embed="rId4" cstate="print"/>
            <a:stretch>
              <a:fillRect/>
            </a:stretch>
          </a:blipFill>
        </p:spPr>
        <p:txBody>
          <a:bodyPr wrap="square" lIns="0" tIns="0" rIns="0" bIns="0" rtlCol="0"/>
          <a:lstStyle/>
          <a:p>
            <a:endParaRPr sz="2399"/>
          </a:p>
        </p:txBody>
      </p:sp>
      <p:sp>
        <p:nvSpPr>
          <p:cNvPr id="9" name="object 9"/>
          <p:cNvSpPr txBox="1"/>
          <p:nvPr/>
        </p:nvSpPr>
        <p:spPr>
          <a:xfrm>
            <a:off x="6194809" y="6241771"/>
            <a:ext cx="2593510" cy="386298"/>
          </a:xfrm>
          <a:prstGeom prst="rect">
            <a:avLst/>
          </a:prstGeom>
        </p:spPr>
        <p:txBody>
          <a:bodyPr vert="horz" wrap="square" lIns="0" tIns="16929" rIns="0" bIns="0" rtlCol="0">
            <a:spAutoFit/>
          </a:bodyPr>
          <a:lstStyle/>
          <a:p>
            <a:pPr marL="16929">
              <a:spcBef>
                <a:spcPts val="133"/>
              </a:spcBef>
            </a:pPr>
            <a:r>
              <a:rPr sz="2399" spc="67" dirty="0">
                <a:solidFill>
                  <a:srgbClr val="414141"/>
                </a:solidFill>
                <a:latin typeface="Calibri"/>
                <a:cs typeface="Calibri"/>
              </a:rPr>
              <a:t>Time </a:t>
            </a:r>
            <a:r>
              <a:rPr sz="2399" spc="113" dirty="0">
                <a:solidFill>
                  <a:srgbClr val="414141"/>
                </a:solidFill>
                <a:latin typeface="Calibri"/>
                <a:cs typeface="Calibri"/>
              </a:rPr>
              <a:t>going</a:t>
            </a:r>
            <a:r>
              <a:rPr sz="2399" spc="20" dirty="0">
                <a:solidFill>
                  <a:srgbClr val="414141"/>
                </a:solidFill>
                <a:latin typeface="Calibri"/>
                <a:cs typeface="Calibri"/>
              </a:rPr>
              <a:t> </a:t>
            </a:r>
            <a:r>
              <a:rPr sz="2399" spc="7" dirty="0">
                <a:solidFill>
                  <a:srgbClr val="414141"/>
                </a:solidFill>
                <a:latin typeface="Calibri"/>
                <a:cs typeface="Calibri"/>
              </a:rPr>
              <a:t>forward</a:t>
            </a:r>
            <a:endParaRPr sz="2399">
              <a:latin typeface="Calibri"/>
              <a:cs typeface="Calibri"/>
            </a:endParaRPr>
          </a:p>
        </p:txBody>
      </p:sp>
    </p:spTree>
    <p:extLst>
      <p:ext uri="{BB962C8B-B14F-4D97-AF65-F5344CB8AC3E}">
        <p14:creationId xmlns:p14="http://schemas.microsoft.com/office/powerpoint/2010/main" val="15182307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4338883" cy="1330018"/>
          </a:xfrm>
          <a:prstGeom prst="rect">
            <a:avLst/>
          </a:prstGeom>
        </p:spPr>
        <p:txBody>
          <a:bodyPr vert="horz" wrap="square" lIns="0" tIns="16929" rIns="0" bIns="0" rtlCol="0" anchor="b">
            <a:spAutoFit/>
          </a:bodyPr>
          <a:lstStyle/>
          <a:p>
            <a:pPr marL="16929">
              <a:lnSpc>
                <a:spcPct val="100000"/>
              </a:lnSpc>
              <a:spcBef>
                <a:spcPts val="133"/>
              </a:spcBef>
            </a:pPr>
            <a:r>
              <a:rPr sz="4266" spc="187" dirty="0"/>
              <a:t>So, </a:t>
            </a:r>
            <a:r>
              <a:rPr sz="4266" dirty="0"/>
              <a:t>what </a:t>
            </a:r>
            <a:r>
              <a:rPr sz="4266" spc="107" dirty="0"/>
              <a:t>is</a:t>
            </a:r>
            <a:r>
              <a:rPr sz="4266" spc="140" dirty="0"/>
              <a:t> </a:t>
            </a:r>
            <a:r>
              <a:rPr sz="4266" spc="253" dirty="0">
                <a:solidFill>
                  <a:srgbClr val="0000FF"/>
                </a:solidFill>
              </a:rPr>
              <a:t>HEAD</a:t>
            </a:r>
            <a:r>
              <a:rPr sz="4266" spc="253" dirty="0"/>
              <a:t>?</a:t>
            </a:r>
            <a:endParaRPr sz="4266"/>
          </a:p>
        </p:txBody>
      </p:sp>
      <p:sp>
        <p:nvSpPr>
          <p:cNvPr id="3" name="object 3"/>
          <p:cNvSpPr/>
          <p:nvPr/>
        </p:nvSpPr>
        <p:spPr>
          <a:xfrm>
            <a:off x="3799471" y="2941097"/>
            <a:ext cx="7830696" cy="2160401"/>
          </a:xfrm>
          <a:prstGeom prst="rect">
            <a:avLst/>
          </a:prstGeom>
          <a:blipFill>
            <a:blip r:embed="rId2" cstate="print"/>
            <a:stretch>
              <a:fillRect/>
            </a:stretch>
          </a:blipFill>
        </p:spPr>
        <p:txBody>
          <a:bodyPr wrap="square" lIns="0" tIns="0" rIns="0" bIns="0" rtlCol="0"/>
          <a:lstStyle/>
          <a:p>
            <a:endParaRPr sz="2399"/>
          </a:p>
        </p:txBody>
      </p:sp>
      <p:sp>
        <p:nvSpPr>
          <p:cNvPr id="4" name="object 4"/>
          <p:cNvSpPr/>
          <p:nvPr/>
        </p:nvSpPr>
        <p:spPr>
          <a:xfrm>
            <a:off x="4395148" y="2986441"/>
            <a:ext cx="1799545" cy="1696278"/>
          </a:xfrm>
          <a:custGeom>
            <a:avLst/>
            <a:gdLst/>
            <a:ahLst/>
            <a:cxnLst/>
            <a:rect l="l" t="t" r="r" b="b"/>
            <a:pathLst>
              <a:path w="1350010" h="1272539">
                <a:moveTo>
                  <a:pt x="0" y="0"/>
                </a:moveTo>
                <a:lnTo>
                  <a:pt x="1349416" y="0"/>
                </a:lnTo>
                <a:lnTo>
                  <a:pt x="1349416" y="1272301"/>
                </a:lnTo>
                <a:lnTo>
                  <a:pt x="0" y="1272301"/>
                </a:lnTo>
                <a:lnTo>
                  <a:pt x="0" y="0"/>
                </a:lnTo>
                <a:close/>
              </a:path>
            </a:pathLst>
          </a:custGeom>
          <a:solidFill>
            <a:srgbClr val="FFFFFF"/>
          </a:solidFill>
        </p:spPr>
        <p:txBody>
          <a:bodyPr wrap="square" lIns="0" tIns="0" rIns="0" bIns="0" rtlCol="0"/>
          <a:lstStyle/>
          <a:p>
            <a:endParaRPr sz="2399"/>
          </a:p>
        </p:txBody>
      </p:sp>
      <p:sp>
        <p:nvSpPr>
          <p:cNvPr id="5" name="object 5"/>
          <p:cNvSpPr/>
          <p:nvPr/>
        </p:nvSpPr>
        <p:spPr>
          <a:xfrm>
            <a:off x="4395148" y="6197755"/>
            <a:ext cx="6121499" cy="15236"/>
          </a:xfrm>
          <a:custGeom>
            <a:avLst/>
            <a:gdLst/>
            <a:ahLst/>
            <a:cxnLst/>
            <a:rect l="l" t="t" r="r" b="b"/>
            <a:pathLst>
              <a:path w="4592320" h="11429">
                <a:moveTo>
                  <a:pt x="0" y="0"/>
                </a:moveTo>
                <a:lnTo>
                  <a:pt x="4591742" y="10996"/>
                </a:lnTo>
              </a:path>
            </a:pathLst>
          </a:custGeom>
          <a:ln w="48894">
            <a:solidFill>
              <a:srgbClr val="525252"/>
            </a:solidFill>
          </a:ln>
        </p:spPr>
        <p:txBody>
          <a:bodyPr wrap="square" lIns="0" tIns="0" rIns="0" bIns="0" rtlCol="0"/>
          <a:lstStyle/>
          <a:p>
            <a:endParaRPr sz="2399"/>
          </a:p>
        </p:txBody>
      </p:sp>
      <p:sp>
        <p:nvSpPr>
          <p:cNvPr id="6" name="object 6"/>
          <p:cNvSpPr/>
          <p:nvPr/>
        </p:nvSpPr>
        <p:spPr>
          <a:xfrm>
            <a:off x="10287739" y="6065569"/>
            <a:ext cx="292816" cy="292773"/>
          </a:xfrm>
          <a:prstGeom prst="rect">
            <a:avLst/>
          </a:prstGeom>
          <a:blipFill>
            <a:blip r:embed="rId3" cstate="print"/>
            <a:stretch>
              <a:fillRect/>
            </a:stretch>
          </a:blipFill>
        </p:spPr>
        <p:txBody>
          <a:bodyPr wrap="square" lIns="0" tIns="0" rIns="0" bIns="0" rtlCol="0"/>
          <a:lstStyle/>
          <a:p>
            <a:endParaRPr sz="2399"/>
          </a:p>
        </p:txBody>
      </p:sp>
      <p:sp>
        <p:nvSpPr>
          <p:cNvPr id="7" name="object 7"/>
          <p:cNvSpPr txBox="1"/>
          <p:nvPr/>
        </p:nvSpPr>
        <p:spPr>
          <a:xfrm>
            <a:off x="4210221" y="1763195"/>
            <a:ext cx="6988260" cy="1172959"/>
          </a:xfrm>
          <a:prstGeom prst="rect">
            <a:avLst/>
          </a:prstGeom>
        </p:spPr>
        <p:txBody>
          <a:bodyPr vert="horz" wrap="square" lIns="0" tIns="44015" rIns="0" bIns="0" rtlCol="0">
            <a:spAutoFit/>
          </a:bodyPr>
          <a:lstStyle/>
          <a:p>
            <a:pPr marL="694093" marR="6772" indent="-677164">
              <a:lnSpc>
                <a:spcPts val="4399"/>
              </a:lnSpc>
              <a:spcBef>
                <a:spcPts val="347"/>
              </a:spcBef>
              <a:buClr>
                <a:srgbClr val="E5425D"/>
              </a:buClr>
              <a:buFont typeface="Arial"/>
              <a:buChar char="•"/>
              <a:tabLst>
                <a:tab pos="701711" algn="l"/>
                <a:tab pos="702558" algn="l"/>
              </a:tabLst>
            </a:pPr>
            <a:r>
              <a:rPr sz="3732" spc="253" dirty="0">
                <a:solidFill>
                  <a:srgbClr val="414141"/>
                </a:solidFill>
                <a:latin typeface="Calibri"/>
                <a:cs typeface="Calibri"/>
              </a:rPr>
              <a:t>A </a:t>
            </a:r>
            <a:r>
              <a:rPr sz="3732" spc="107" dirty="0">
                <a:solidFill>
                  <a:srgbClr val="414141"/>
                </a:solidFill>
                <a:latin typeface="Calibri"/>
                <a:cs typeface="Calibri"/>
              </a:rPr>
              <a:t>reference </a:t>
            </a:r>
            <a:r>
              <a:rPr sz="3732" spc="-33" dirty="0">
                <a:solidFill>
                  <a:srgbClr val="414141"/>
                </a:solidFill>
                <a:latin typeface="Calibri"/>
                <a:cs typeface="Calibri"/>
              </a:rPr>
              <a:t>to </a:t>
            </a:r>
            <a:r>
              <a:rPr sz="3732" spc="27" dirty="0">
                <a:solidFill>
                  <a:srgbClr val="414141"/>
                </a:solidFill>
                <a:latin typeface="Calibri"/>
                <a:cs typeface="Calibri"/>
              </a:rPr>
              <a:t>the </a:t>
            </a:r>
            <a:r>
              <a:rPr sz="3732" spc="33" dirty="0">
                <a:solidFill>
                  <a:srgbClr val="414141"/>
                </a:solidFill>
                <a:latin typeface="Calibri"/>
                <a:cs typeface="Calibri"/>
              </a:rPr>
              <a:t>most </a:t>
            </a:r>
            <a:r>
              <a:rPr sz="3732" spc="80" dirty="0">
                <a:solidFill>
                  <a:srgbClr val="414141"/>
                </a:solidFill>
                <a:latin typeface="Calibri"/>
                <a:cs typeface="Calibri"/>
              </a:rPr>
              <a:t>recent  </a:t>
            </a:r>
            <a:r>
              <a:rPr sz="3732" spc="7" dirty="0">
                <a:solidFill>
                  <a:srgbClr val="414141"/>
                </a:solidFill>
                <a:latin typeface="Calibri"/>
                <a:cs typeface="Calibri"/>
              </a:rPr>
              <a:t>commit</a:t>
            </a:r>
            <a:endParaRPr sz="3732">
              <a:latin typeface="Calibri"/>
              <a:cs typeface="Calibri"/>
            </a:endParaRPr>
          </a:p>
        </p:txBody>
      </p:sp>
      <p:sp>
        <p:nvSpPr>
          <p:cNvPr id="8" name="object 8"/>
          <p:cNvSpPr txBox="1"/>
          <p:nvPr/>
        </p:nvSpPr>
        <p:spPr>
          <a:xfrm>
            <a:off x="6194809" y="6241771"/>
            <a:ext cx="2593510" cy="386298"/>
          </a:xfrm>
          <a:prstGeom prst="rect">
            <a:avLst/>
          </a:prstGeom>
        </p:spPr>
        <p:txBody>
          <a:bodyPr vert="horz" wrap="square" lIns="0" tIns="16929" rIns="0" bIns="0" rtlCol="0">
            <a:spAutoFit/>
          </a:bodyPr>
          <a:lstStyle/>
          <a:p>
            <a:pPr marL="16929">
              <a:spcBef>
                <a:spcPts val="133"/>
              </a:spcBef>
            </a:pPr>
            <a:r>
              <a:rPr sz="2399" spc="67" dirty="0">
                <a:solidFill>
                  <a:srgbClr val="414141"/>
                </a:solidFill>
                <a:latin typeface="Calibri"/>
                <a:cs typeface="Calibri"/>
              </a:rPr>
              <a:t>Time </a:t>
            </a:r>
            <a:r>
              <a:rPr sz="2399" spc="113" dirty="0">
                <a:solidFill>
                  <a:srgbClr val="414141"/>
                </a:solidFill>
                <a:latin typeface="Calibri"/>
                <a:cs typeface="Calibri"/>
              </a:rPr>
              <a:t>going</a:t>
            </a:r>
            <a:r>
              <a:rPr sz="2399" spc="20" dirty="0">
                <a:solidFill>
                  <a:srgbClr val="414141"/>
                </a:solidFill>
                <a:latin typeface="Calibri"/>
                <a:cs typeface="Calibri"/>
              </a:rPr>
              <a:t> </a:t>
            </a:r>
            <a:r>
              <a:rPr sz="2399" spc="7" dirty="0">
                <a:solidFill>
                  <a:srgbClr val="414141"/>
                </a:solidFill>
                <a:latin typeface="Calibri"/>
                <a:cs typeface="Calibri"/>
              </a:rPr>
              <a:t>forward</a:t>
            </a:r>
            <a:endParaRPr sz="2399">
              <a:latin typeface="Calibri"/>
              <a:cs typeface="Calibri"/>
            </a:endParaRPr>
          </a:p>
        </p:txBody>
      </p:sp>
    </p:spTree>
    <p:extLst>
      <p:ext uri="{BB962C8B-B14F-4D97-AF65-F5344CB8AC3E}">
        <p14:creationId xmlns:p14="http://schemas.microsoft.com/office/powerpoint/2010/main" val="25990164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4338883" cy="1330018"/>
          </a:xfrm>
          <a:prstGeom prst="rect">
            <a:avLst/>
          </a:prstGeom>
        </p:spPr>
        <p:txBody>
          <a:bodyPr vert="horz" wrap="square" lIns="0" tIns="16929" rIns="0" bIns="0" rtlCol="0" anchor="b">
            <a:spAutoFit/>
          </a:bodyPr>
          <a:lstStyle/>
          <a:p>
            <a:pPr marL="16929">
              <a:lnSpc>
                <a:spcPct val="100000"/>
              </a:lnSpc>
              <a:spcBef>
                <a:spcPts val="133"/>
              </a:spcBef>
            </a:pPr>
            <a:r>
              <a:rPr sz="4266" spc="187" dirty="0"/>
              <a:t>So, </a:t>
            </a:r>
            <a:r>
              <a:rPr sz="4266" dirty="0"/>
              <a:t>what </a:t>
            </a:r>
            <a:r>
              <a:rPr sz="4266" spc="107" dirty="0"/>
              <a:t>is</a:t>
            </a:r>
            <a:r>
              <a:rPr sz="4266" spc="140" dirty="0"/>
              <a:t> </a:t>
            </a:r>
            <a:r>
              <a:rPr sz="4266" spc="253" dirty="0">
                <a:solidFill>
                  <a:srgbClr val="0000FF"/>
                </a:solidFill>
              </a:rPr>
              <a:t>HEAD</a:t>
            </a:r>
            <a:r>
              <a:rPr sz="4266" spc="253" dirty="0"/>
              <a:t>?</a:t>
            </a:r>
            <a:endParaRPr sz="4266"/>
          </a:p>
        </p:txBody>
      </p:sp>
      <p:sp>
        <p:nvSpPr>
          <p:cNvPr id="8" name="object 8"/>
          <p:cNvSpPr txBox="1">
            <a:spLocks noGrp="1"/>
          </p:cNvSpPr>
          <p:nvPr>
            <p:ph idx="1"/>
          </p:nvPr>
        </p:nvSpPr>
        <p:spPr>
          <a:xfrm>
            <a:off x="1724636" y="2438659"/>
            <a:ext cx="12798266" cy="967775"/>
          </a:xfrm>
          <a:prstGeom prst="rect">
            <a:avLst/>
          </a:prstGeom>
        </p:spPr>
        <p:txBody>
          <a:bodyPr vert="horz" wrap="square" lIns="0" tIns="44015" rIns="0" bIns="0" rtlCol="0">
            <a:spAutoFit/>
          </a:bodyPr>
          <a:lstStyle/>
          <a:p>
            <a:pPr marL="3913161" marR="6772" indent="-677164">
              <a:lnSpc>
                <a:spcPts val="4399"/>
              </a:lnSpc>
              <a:spcBef>
                <a:spcPts val="347"/>
              </a:spcBef>
              <a:buClr>
                <a:srgbClr val="E5425D"/>
              </a:buClr>
              <a:buFont typeface="Arial"/>
              <a:buChar char="•"/>
              <a:tabLst>
                <a:tab pos="3921626" algn="l"/>
                <a:tab pos="3922472" algn="l"/>
              </a:tabLst>
            </a:pPr>
            <a:r>
              <a:rPr spc="253" dirty="0"/>
              <a:t>A </a:t>
            </a:r>
            <a:r>
              <a:rPr spc="107" dirty="0"/>
              <a:t>reference </a:t>
            </a:r>
            <a:r>
              <a:rPr spc="-33" dirty="0"/>
              <a:t>to </a:t>
            </a:r>
            <a:r>
              <a:rPr spc="27" dirty="0"/>
              <a:t>the </a:t>
            </a:r>
            <a:r>
              <a:rPr spc="33" dirty="0"/>
              <a:t>most </a:t>
            </a:r>
            <a:r>
              <a:rPr spc="80" dirty="0"/>
              <a:t>recent  </a:t>
            </a:r>
            <a:r>
              <a:rPr spc="7" dirty="0"/>
              <a:t>commit</a:t>
            </a:r>
          </a:p>
          <a:p>
            <a:pPr marL="4226350" lvl="1" indent="-380905">
              <a:lnSpc>
                <a:spcPct val="100000"/>
              </a:lnSpc>
              <a:spcBef>
                <a:spcPts val="400"/>
              </a:spcBef>
              <a:buClr>
                <a:srgbClr val="E5425D"/>
              </a:buClr>
              <a:buFont typeface="Arial"/>
              <a:buChar char="•"/>
              <a:tabLst>
                <a:tab pos="4226350" algn="l"/>
                <a:tab pos="4227196" algn="l"/>
              </a:tabLst>
            </a:pPr>
            <a:r>
              <a:rPr spc="-53" dirty="0">
                <a:solidFill>
                  <a:srgbClr val="202020"/>
                </a:solidFill>
                <a:latin typeface="Calibri"/>
                <a:cs typeface="Calibri"/>
              </a:rPr>
              <a:t>(in </a:t>
            </a:r>
            <a:r>
              <a:rPr spc="20" dirty="0">
                <a:solidFill>
                  <a:srgbClr val="202020"/>
                </a:solidFill>
                <a:latin typeface="Calibri"/>
                <a:cs typeface="Calibri"/>
              </a:rPr>
              <a:t>most </a:t>
            </a:r>
            <a:r>
              <a:rPr spc="127" dirty="0">
                <a:solidFill>
                  <a:srgbClr val="202020"/>
                </a:solidFill>
                <a:latin typeface="Calibri"/>
                <a:cs typeface="Calibri"/>
              </a:rPr>
              <a:t>cases </a:t>
            </a:r>
            <a:r>
              <a:rPr spc="187" dirty="0">
                <a:solidFill>
                  <a:srgbClr val="202020"/>
                </a:solidFill>
                <a:latin typeface="Calibri"/>
                <a:cs typeface="Calibri"/>
              </a:rPr>
              <a:t>– </a:t>
            </a:r>
            <a:r>
              <a:rPr spc="-7" dirty="0">
                <a:solidFill>
                  <a:srgbClr val="202020"/>
                </a:solidFill>
                <a:latin typeface="Calibri"/>
                <a:cs typeface="Calibri"/>
              </a:rPr>
              <a:t>not </a:t>
            </a:r>
            <a:r>
              <a:rPr spc="53" dirty="0">
                <a:solidFill>
                  <a:srgbClr val="202020"/>
                </a:solidFill>
                <a:latin typeface="Calibri"/>
                <a:cs typeface="Calibri"/>
              </a:rPr>
              <a:t>always</a:t>
            </a:r>
            <a:r>
              <a:rPr spc="73" dirty="0">
                <a:solidFill>
                  <a:srgbClr val="202020"/>
                </a:solidFill>
                <a:latin typeface="Calibri"/>
                <a:cs typeface="Calibri"/>
              </a:rPr>
              <a:t> </a:t>
            </a:r>
            <a:r>
              <a:rPr spc="-67" dirty="0">
                <a:solidFill>
                  <a:srgbClr val="202020"/>
                </a:solidFill>
                <a:latin typeface="Calibri"/>
                <a:cs typeface="Calibri"/>
              </a:rPr>
              <a:t>true!)</a:t>
            </a:r>
            <a:endParaRPr>
              <a:latin typeface="Calibri"/>
              <a:cs typeface="Calibri"/>
            </a:endParaRPr>
          </a:p>
        </p:txBody>
      </p:sp>
      <p:sp>
        <p:nvSpPr>
          <p:cNvPr id="3" name="object 3"/>
          <p:cNvSpPr/>
          <p:nvPr/>
        </p:nvSpPr>
        <p:spPr>
          <a:xfrm>
            <a:off x="3799471" y="2941097"/>
            <a:ext cx="7830696" cy="2160401"/>
          </a:xfrm>
          <a:prstGeom prst="rect">
            <a:avLst/>
          </a:prstGeom>
          <a:blipFill>
            <a:blip r:embed="rId2" cstate="print"/>
            <a:stretch>
              <a:fillRect/>
            </a:stretch>
          </a:blipFill>
        </p:spPr>
        <p:txBody>
          <a:bodyPr wrap="square" lIns="0" tIns="0" rIns="0" bIns="0" rtlCol="0"/>
          <a:lstStyle/>
          <a:p>
            <a:endParaRPr sz="2399"/>
          </a:p>
        </p:txBody>
      </p:sp>
      <p:sp>
        <p:nvSpPr>
          <p:cNvPr id="4" name="object 4"/>
          <p:cNvSpPr/>
          <p:nvPr/>
        </p:nvSpPr>
        <p:spPr>
          <a:xfrm>
            <a:off x="4395148" y="2986441"/>
            <a:ext cx="1799545" cy="1696278"/>
          </a:xfrm>
          <a:custGeom>
            <a:avLst/>
            <a:gdLst/>
            <a:ahLst/>
            <a:cxnLst/>
            <a:rect l="l" t="t" r="r" b="b"/>
            <a:pathLst>
              <a:path w="1350010" h="1272539">
                <a:moveTo>
                  <a:pt x="0" y="0"/>
                </a:moveTo>
                <a:lnTo>
                  <a:pt x="1349416" y="0"/>
                </a:lnTo>
                <a:lnTo>
                  <a:pt x="1349416" y="1272301"/>
                </a:lnTo>
                <a:lnTo>
                  <a:pt x="0" y="1272301"/>
                </a:lnTo>
                <a:lnTo>
                  <a:pt x="0" y="0"/>
                </a:lnTo>
                <a:close/>
              </a:path>
            </a:pathLst>
          </a:custGeom>
          <a:solidFill>
            <a:srgbClr val="FFFFFF"/>
          </a:solidFill>
        </p:spPr>
        <p:txBody>
          <a:bodyPr wrap="square" lIns="0" tIns="0" rIns="0" bIns="0" rtlCol="0"/>
          <a:lstStyle/>
          <a:p>
            <a:endParaRPr sz="2399"/>
          </a:p>
        </p:txBody>
      </p:sp>
      <p:sp>
        <p:nvSpPr>
          <p:cNvPr id="5" name="object 5"/>
          <p:cNvSpPr/>
          <p:nvPr/>
        </p:nvSpPr>
        <p:spPr>
          <a:xfrm>
            <a:off x="4395148" y="6197755"/>
            <a:ext cx="6121499" cy="15236"/>
          </a:xfrm>
          <a:custGeom>
            <a:avLst/>
            <a:gdLst/>
            <a:ahLst/>
            <a:cxnLst/>
            <a:rect l="l" t="t" r="r" b="b"/>
            <a:pathLst>
              <a:path w="4592320" h="11429">
                <a:moveTo>
                  <a:pt x="0" y="0"/>
                </a:moveTo>
                <a:lnTo>
                  <a:pt x="4591742" y="10996"/>
                </a:lnTo>
              </a:path>
            </a:pathLst>
          </a:custGeom>
          <a:ln w="48894">
            <a:solidFill>
              <a:srgbClr val="525252"/>
            </a:solidFill>
          </a:ln>
        </p:spPr>
        <p:txBody>
          <a:bodyPr wrap="square" lIns="0" tIns="0" rIns="0" bIns="0" rtlCol="0"/>
          <a:lstStyle/>
          <a:p>
            <a:endParaRPr sz="2399"/>
          </a:p>
        </p:txBody>
      </p:sp>
      <p:sp>
        <p:nvSpPr>
          <p:cNvPr id="6" name="object 6"/>
          <p:cNvSpPr/>
          <p:nvPr/>
        </p:nvSpPr>
        <p:spPr>
          <a:xfrm>
            <a:off x="10287739" y="6065569"/>
            <a:ext cx="292816" cy="292773"/>
          </a:xfrm>
          <a:prstGeom prst="rect">
            <a:avLst/>
          </a:prstGeom>
          <a:blipFill>
            <a:blip r:embed="rId3" cstate="print"/>
            <a:stretch>
              <a:fillRect/>
            </a:stretch>
          </a:blipFill>
        </p:spPr>
        <p:txBody>
          <a:bodyPr wrap="square" lIns="0" tIns="0" rIns="0" bIns="0" rtlCol="0"/>
          <a:lstStyle/>
          <a:p>
            <a:endParaRPr sz="2399"/>
          </a:p>
        </p:txBody>
      </p:sp>
      <p:sp>
        <p:nvSpPr>
          <p:cNvPr id="7" name="object 7"/>
          <p:cNvSpPr txBox="1"/>
          <p:nvPr/>
        </p:nvSpPr>
        <p:spPr>
          <a:xfrm>
            <a:off x="6194809" y="6241771"/>
            <a:ext cx="2593510" cy="386298"/>
          </a:xfrm>
          <a:prstGeom prst="rect">
            <a:avLst/>
          </a:prstGeom>
        </p:spPr>
        <p:txBody>
          <a:bodyPr vert="horz" wrap="square" lIns="0" tIns="16929" rIns="0" bIns="0" rtlCol="0">
            <a:spAutoFit/>
          </a:bodyPr>
          <a:lstStyle/>
          <a:p>
            <a:pPr marL="16929">
              <a:spcBef>
                <a:spcPts val="133"/>
              </a:spcBef>
            </a:pPr>
            <a:r>
              <a:rPr sz="2399" spc="67" dirty="0">
                <a:solidFill>
                  <a:srgbClr val="414141"/>
                </a:solidFill>
                <a:latin typeface="Calibri"/>
                <a:cs typeface="Calibri"/>
              </a:rPr>
              <a:t>Time </a:t>
            </a:r>
            <a:r>
              <a:rPr sz="2399" spc="113" dirty="0">
                <a:solidFill>
                  <a:srgbClr val="414141"/>
                </a:solidFill>
                <a:latin typeface="Calibri"/>
                <a:cs typeface="Calibri"/>
              </a:rPr>
              <a:t>going</a:t>
            </a:r>
            <a:r>
              <a:rPr sz="2399" spc="20" dirty="0">
                <a:solidFill>
                  <a:srgbClr val="414141"/>
                </a:solidFill>
                <a:latin typeface="Calibri"/>
                <a:cs typeface="Calibri"/>
              </a:rPr>
              <a:t> </a:t>
            </a:r>
            <a:r>
              <a:rPr sz="2399" spc="7" dirty="0">
                <a:solidFill>
                  <a:srgbClr val="414141"/>
                </a:solidFill>
                <a:latin typeface="Calibri"/>
                <a:cs typeface="Calibri"/>
              </a:rPr>
              <a:t>forward</a:t>
            </a:r>
            <a:endParaRPr sz="2399">
              <a:latin typeface="Calibri"/>
              <a:cs typeface="Calibri"/>
            </a:endParaRPr>
          </a:p>
        </p:txBody>
      </p:sp>
    </p:spTree>
    <p:extLst>
      <p:ext uri="{BB962C8B-B14F-4D97-AF65-F5344CB8AC3E}">
        <p14:creationId xmlns:p14="http://schemas.microsoft.com/office/powerpoint/2010/main" val="12882877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1" y="-47531"/>
            <a:ext cx="4953403" cy="1330018"/>
          </a:xfrm>
          <a:prstGeom prst="rect">
            <a:avLst/>
          </a:prstGeom>
        </p:spPr>
        <p:txBody>
          <a:bodyPr vert="horz" wrap="square" lIns="0" tIns="16929" rIns="0" bIns="0" rtlCol="0" anchor="b">
            <a:spAutoFit/>
          </a:bodyPr>
          <a:lstStyle/>
          <a:p>
            <a:pPr marL="16929">
              <a:lnSpc>
                <a:spcPct val="100000"/>
              </a:lnSpc>
              <a:spcBef>
                <a:spcPts val="133"/>
              </a:spcBef>
            </a:pPr>
            <a:r>
              <a:rPr sz="4266" spc="187" dirty="0"/>
              <a:t>So, </a:t>
            </a:r>
            <a:r>
              <a:rPr sz="4266" dirty="0"/>
              <a:t>what </a:t>
            </a:r>
            <a:r>
              <a:rPr sz="4266" spc="107" dirty="0"/>
              <a:t>is</a:t>
            </a:r>
            <a:r>
              <a:rPr sz="4266" spc="173" dirty="0"/>
              <a:t> </a:t>
            </a:r>
            <a:r>
              <a:rPr sz="4266" spc="193" dirty="0">
                <a:solidFill>
                  <a:srgbClr val="0000FF"/>
                </a:solidFill>
              </a:rPr>
              <a:t>MASTER</a:t>
            </a:r>
            <a:r>
              <a:rPr sz="4266" spc="193" dirty="0"/>
              <a:t>?</a:t>
            </a:r>
            <a:endParaRPr sz="4266"/>
          </a:p>
        </p:txBody>
      </p:sp>
      <p:sp>
        <p:nvSpPr>
          <p:cNvPr id="3" name="object 3"/>
          <p:cNvSpPr/>
          <p:nvPr/>
        </p:nvSpPr>
        <p:spPr>
          <a:xfrm>
            <a:off x="3799471" y="2941097"/>
            <a:ext cx="7830696" cy="2160401"/>
          </a:xfrm>
          <a:prstGeom prst="rect">
            <a:avLst/>
          </a:prstGeom>
          <a:blipFill>
            <a:blip r:embed="rId2" cstate="print"/>
            <a:stretch>
              <a:fillRect/>
            </a:stretch>
          </a:blipFill>
        </p:spPr>
        <p:txBody>
          <a:bodyPr wrap="square" lIns="0" tIns="0" rIns="0" bIns="0" rtlCol="0"/>
          <a:lstStyle/>
          <a:p>
            <a:endParaRPr sz="2399"/>
          </a:p>
        </p:txBody>
      </p:sp>
      <p:sp>
        <p:nvSpPr>
          <p:cNvPr id="4" name="object 4"/>
          <p:cNvSpPr/>
          <p:nvPr/>
        </p:nvSpPr>
        <p:spPr>
          <a:xfrm>
            <a:off x="4395148" y="2986441"/>
            <a:ext cx="1799545" cy="1696278"/>
          </a:xfrm>
          <a:custGeom>
            <a:avLst/>
            <a:gdLst/>
            <a:ahLst/>
            <a:cxnLst/>
            <a:rect l="l" t="t" r="r" b="b"/>
            <a:pathLst>
              <a:path w="1350010" h="1272539">
                <a:moveTo>
                  <a:pt x="0" y="0"/>
                </a:moveTo>
                <a:lnTo>
                  <a:pt x="1349416" y="0"/>
                </a:lnTo>
                <a:lnTo>
                  <a:pt x="1349416" y="1272301"/>
                </a:lnTo>
                <a:lnTo>
                  <a:pt x="0" y="1272301"/>
                </a:lnTo>
                <a:lnTo>
                  <a:pt x="0" y="0"/>
                </a:lnTo>
                <a:close/>
              </a:path>
            </a:pathLst>
          </a:custGeom>
          <a:solidFill>
            <a:srgbClr val="FFFFFF"/>
          </a:solidFill>
        </p:spPr>
        <p:txBody>
          <a:bodyPr wrap="square" lIns="0" tIns="0" rIns="0" bIns="0" rtlCol="0"/>
          <a:lstStyle/>
          <a:p>
            <a:endParaRPr sz="2399"/>
          </a:p>
        </p:txBody>
      </p:sp>
      <p:sp>
        <p:nvSpPr>
          <p:cNvPr id="5" name="object 5"/>
          <p:cNvSpPr/>
          <p:nvPr/>
        </p:nvSpPr>
        <p:spPr>
          <a:xfrm>
            <a:off x="4395148" y="6197755"/>
            <a:ext cx="6121499" cy="15236"/>
          </a:xfrm>
          <a:custGeom>
            <a:avLst/>
            <a:gdLst/>
            <a:ahLst/>
            <a:cxnLst/>
            <a:rect l="l" t="t" r="r" b="b"/>
            <a:pathLst>
              <a:path w="4592320" h="11429">
                <a:moveTo>
                  <a:pt x="0" y="0"/>
                </a:moveTo>
                <a:lnTo>
                  <a:pt x="4591742" y="10996"/>
                </a:lnTo>
              </a:path>
            </a:pathLst>
          </a:custGeom>
          <a:ln w="48894">
            <a:solidFill>
              <a:srgbClr val="525252"/>
            </a:solidFill>
          </a:ln>
        </p:spPr>
        <p:txBody>
          <a:bodyPr wrap="square" lIns="0" tIns="0" rIns="0" bIns="0" rtlCol="0"/>
          <a:lstStyle/>
          <a:p>
            <a:endParaRPr sz="2399"/>
          </a:p>
        </p:txBody>
      </p:sp>
      <p:sp>
        <p:nvSpPr>
          <p:cNvPr id="6" name="object 6"/>
          <p:cNvSpPr/>
          <p:nvPr/>
        </p:nvSpPr>
        <p:spPr>
          <a:xfrm>
            <a:off x="10287739" y="6065569"/>
            <a:ext cx="292816" cy="292773"/>
          </a:xfrm>
          <a:prstGeom prst="rect">
            <a:avLst/>
          </a:prstGeom>
          <a:blipFill>
            <a:blip r:embed="rId3" cstate="print"/>
            <a:stretch>
              <a:fillRect/>
            </a:stretch>
          </a:blipFill>
        </p:spPr>
        <p:txBody>
          <a:bodyPr wrap="square" lIns="0" tIns="0" rIns="0" bIns="0" rtlCol="0"/>
          <a:lstStyle/>
          <a:p>
            <a:endParaRPr sz="2399"/>
          </a:p>
        </p:txBody>
      </p:sp>
      <p:sp>
        <p:nvSpPr>
          <p:cNvPr id="7" name="object 7"/>
          <p:cNvSpPr txBox="1"/>
          <p:nvPr/>
        </p:nvSpPr>
        <p:spPr>
          <a:xfrm>
            <a:off x="6194809" y="6241771"/>
            <a:ext cx="2593510" cy="386298"/>
          </a:xfrm>
          <a:prstGeom prst="rect">
            <a:avLst/>
          </a:prstGeom>
        </p:spPr>
        <p:txBody>
          <a:bodyPr vert="horz" wrap="square" lIns="0" tIns="16929" rIns="0" bIns="0" rtlCol="0">
            <a:spAutoFit/>
          </a:bodyPr>
          <a:lstStyle/>
          <a:p>
            <a:pPr marL="16929">
              <a:spcBef>
                <a:spcPts val="133"/>
              </a:spcBef>
            </a:pPr>
            <a:r>
              <a:rPr sz="2399" spc="67" dirty="0">
                <a:solidFill>
                  <a:srgbClr val="414141"/>
                </a:solidFill>
                <a:latin typeface="Calibri"/>
                <a:cs typeface="Calibri"/>
              </a:rPr>
              <a:t>Time </a:t>
            </a:r>
            <a:r>
              <a:rPr sz="2399" spc="113" dirty="0">
                <a:solidFill>
                  <a:srgbClr val="414141"/>
                </a:solidFill>
                <a:latin typeface="Calibri"/>
                <a:cs typeface="Calibri"/>
              </a:rPr>
              <a:t>going</a:t>
            </a:r>
            <a:r>
              <a:rPr sz="2399" spc="20" dirty="0">
                <a:solidFill>
                  <a:srgbClr val="414141"/>
                </a:solidFill>
                <a:latin typeface="Calibri"/>
                <a:cs typeface="Calibri"/>
              </a:rPr>
              <a:t> </a:t>
            </a:r>
            <a:r>
              <a:rPr sz="2399" spc="7" dirty="0">
                <a:solidFill>
                  <a:srgbClr val="414141"/>
                </a:solidFill>
                <a:latin typeface="Calibri"/>
                <a:cs typeface="Calibri"/>
              </a:rPr>
              <a:t>forward</a:t>
            </a:r>
            <a:endParaRPr sz="2399">
              <a:latin typeface="Calibri"/>
              <a:cs typeface="Calibri"/>
            </a:endParaRPr>
          </a:p>
        </p:txBody>
      </p:sp>
      <p:sp>
        <p:nvSpPr>
          <p:cNvPr id="8" name="object 8"/>
          <p:cNvSpPr txBox="1"/>
          <p:nvPr/>
        </p:nvSpPr>
        <p:spPr>
          <a:xfrm>
            <a:off x="4210222" y="1680777"/>
            <a:ext cx="7210875" cy="1569249"/>
          </a:xfrm>
          <a:prstGeom prst="rect">
            <a:avLst/>
          </a:prstGeom>
        </p:spPr>
        <p:txBody>
          <a:bodyPr vert="horz" wrap="square" lIns="0" tIns="99034" rIns="0" bIns="0" rtlCol="0">
            <a:spAutoFit/>
          </a:bodyPr>
          <a:lstStyle/>
          <a:p>
            <a:pPr marL="694093" indent="-677164">
              <a:spcBef>
                <a:spcPts val="780"/>
              </a:spcBef>
              <a:buClr>
                <a:srgbClr val="E5425D"/>
              </a:buClr>
              <a:buFont typeface="Arial"/>
              <a:buChar char="•"/>
              <a:tabLst>
                <a:tab pos="701711" algn="l"/>
                <a:tab pos="702558" algn="l"/>
              </a:tabLst>
            </a:pPr>
            <a:r>
              <a:rPr sz="3732" spc="200" dirty="0">
                <a:solidFill>
                  <a:srgbClr val="414141"/>
                </a:solidFill>
                <a:latin typeface="Calibri"/>
                <a:cs typeface="Calibri"/>
              </a:rPr>
              <a:t>The </a:t>
            </a:r>
            <a:r>
              <a:rPr sz="3732" spc="27" dirty="0">
                <a:solidFill>
                  <a:srgbClr val="414141"/>
                </a:solidFill>
                <a:latin typeface="Calibri"/>
                <a:cs typeface="Calibri"/>
              </a:rPr>
              <a:t>main </a:t>
            </a:r>
            <a:r>
              <a:rPr sz="3732" spc="93" dirty="0">
                <a:solidFill>
                  <a:srgbClr val="414141"/>
                </a:solidFill>
                <a:latin typeface="Calibri"/>
                <a:cs typeface="Calibri"/>
              </a:rPr>
              <a:t>branch </a:t>
            </a:r>
            <a:r>
              <a:rPr sz="3732" spc="-7" dirty="0">
                <a:solidFill>
                  <a:srgbClr val="414141"/>
                </a:solidFill>
                <a:latin typeface="Calibri"/>
                <a:cs typeface="Calibri"/>
              </a:rPr>
              <a:t>in </a:t>
            </a:r>
            <a:r>
              <a:rPr sz="3732" spc="47" dirty="0">
                <a:solidFill>
                  <a:srgbClr val="414141"/>
                </a:solidFill>
                <a:latin typeface="Calibri"/>
                <a:cs typeface="Calibri"/>
              </a:rPr>
              <a:t>your</a:t>
            </a:r>
            <a:r>
              <a:rPr sz="3732" spc="247" dirty="0">
                <a:solidFill>
                  <a:srgbClr val="414141"/>
                </a:solidFill>
                <a:latin typeface="Calibri"/>
                <a:cs typeface="Calibri"/>
              </a:rPr>
              <a:t> </a:t>
            </a:r>
            <a:r>
              <a:rPr sz="3732" spc="53" dirty="0">
                <a:solidFill>
                  <a:srgbClr val="414141"/>
                </a:solidFill>
                <a:latin typeface="Calibri"/>
                <a:cs typeface="Calibri"/>
              </a:rPr>
              <a:t>project</a:t>
            </a:r>
            <a:endParaRPr sz="3732">
              <a:latin typeface="Calibri"/>
              <a:cs typeface="Calibri"/>
            </a:endParaRPr>
          </a:p>
          <a:p>
            <a:pPr marL="694093" marR="6772" indent="-677164">
              <a:lnSpc>
                <a:spcPct val="100400"/>
              </a:lnSpc>
              <a:spcBef>
                <a:spcPts val="480"/>
              </a:spcBef>
              <a:buClr>
                <a:srgbClr val="E5425D"/>
              </a:buClr>
              <a:buFont typeface="Arial"/>
              <a:buChar char="•"/>
              <a:tabLst>
                <a:tab pos="701711" algn="l"/>
                <a:tab pos="702558" algn="l"/>
              </a:tabLst>
            </a:pPr>
            <a:r>
              <a:rPr sz="2666" spc="67" dirty="0">
                <a:solidFill>
                  <a:srgbClr val="202020"/>
                </a:solidFill>
                <a:latin typeface="Calibri"/>
                <a:cs typeface="Calibri"/>
              </a:rPr>
              <a:t>Doesn’t </a:t>
            </a:r>
            <a:r>
              <a:rPr sz="2733" i="1" spc="53" dirty="0">
                <a:solidFill>
                  <a:srgbClr val="2B2B2B"/>
                </a:solidFill>
                <a:latin typeface="Cambria"/>
                <a:cs typeface="Cambria"/>
              </a:rPr>
              <a:t>have </a:t>
            </a:r>
            <a:r>
              <a:rPr sz="2666" spc="-27" dirty="0">
                <a:solidFill>
                  <a:srgbClr val="202020"/>
                </a:solidFill>
                <a:latin typeface="Calibri"/>
                <a:cs typeface="Calibri"/>
              </a:rPr>
              <a:t>to </a:t>
            </a:r>
            <a:r>
              <a:rPr sz="2666" spc="152" dirty="0">
                <a:solidFill>
                  <a:srgbClr val="202020"/>
                </a:solidFill>
                <a:latin typeface="Calibri"/>
                <a:cs typeface="Calibri"/>
              </a:rPr>
              <a:t>be </a:t>
            </a:r>
            <a:r>
              <a:rPr sz="2666" spc="87" dirty="0">
                <a:solidFill>
                  <a:srgbClr val="202020"/>
                </a:solidFill>
                <a:latin typeface="Calibri"/>
                <a:cs typeface="Calibri"/>
              </a:rPr>
              <a:t>called </a:t>
            </a:r>
            <a:r>
              <a:rPr sz="2666" spc="13" dirty="0">
                <a:solidFill>
                  <a:srgbClr val="202020"/>
                </a:solidFill>
                <a:latin typeface="Calibri"/>
                <a:cs typeface="Calibri"/>
              </a:rPr>
              <a:t>master, </a:t>
            </a:r>
            <a:r>
              <a:rPr sz="2666" dirty="0">
                <a:solidFill>
                  <a:srgbClr val="202020"/>
                </a:solidFill>
                <a:latin typeface="Calibri"/>
                <a:cs typeface="Calibri"/>
              </a:rPr>
              <a:t>but </a:t>
            </a:r>
            <a:r>
              <a:rPr sz="2666" spc="27" dirty="0">
                <a:solidFill>
                  <a:srgbClr val="202020"/>
                </a:solidFill>
                <a:latin typeface="Calibri"/>
                <a:cs typeface="Calibri"/>
              </a:rPr>
              <a:t>almost  </a:t>
            </a:r>
            <a:r>
              <a:rPr sz="2666" spc="73" dirty="0">
                <a:solidFill>
                  <a:srgbClr val="202020"/>
                </a:solidFill>
                <a:latin typeface="Calibri"/>
                <a:cs typeface="Calibri"/>
              </a:rPr>
              <a:t>always</a:t>
            </a:r>
            <a:r>
              <a:rPr sz="2666" spc="80" dirty="0">
                <a:solidFill>
                  <a:srgbClr val="202020"/>
                </a:solidFill>
                <a:latin typeface="Calibri"/>
                <a:cs typeface="Calibri"/>
              </a:rPr>
              <a:t> </a:t>
            </a:r>
            <a:r>
              <a:rPr sz="2666" spc="-53" dirty="0">
                <a:solidFill>
                  <a:srgbClr val="202020"/>
                </a:solidFill>
                <a:latin typeface="Calibri"/>
                <a:cs typeface="Calibri"/>
              </a:rPr>
              <a:t>is!</a:t>
            </a:r>
            <a:endParaRPr sz="2666">
              <a:latin typeface="Calibri"/>
              <a:cs typeface="Calibri"/>
            </a:endParaRPr>
          </a:p>
        </p:txBody>
      </p:sp>
    </p:spTree>
    <p:extLst>
      <p:ext uri="{BB962C8B-B14F-4D97-AF65-F5344CB8AC3E}">
        <p14:creationId xmlns:p14="http://schemas.microsoft.com/office/powerpoint/2010/main" val="27757170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24633" y="938077"/>
            <a:ext cx="12798266" cy="1094288"/>
          </a:xfrm>
          <a:prstGeom prst="rect">
            <a:avLst/>
          </a:prstGeom>
        </p:spPr>
        <p:txBody>
          <a:bodyPr vert="horz" wrap="square" lIns="0" tIns="108345" rIns="0" bIns="0" rtlCol="0" anchor="b">
            <a:spAutoFit/>
          </a:bodyPr>
          <a:lstStyle/>
          <a:p>
            <a:pPr marL="3199600" marR="6772">
              <a:lnSpc>
                <a:spcPct val="79500"/>
              </a:lnSpc>
              <a:spcBef>
                <a:spcPts val="853"/>
              </a:spcBef>
            </a:pPr>
            <a:r>
              <a:rPr spc="160" dirty="0"/>
              <a:t>Key </a:t>
            </a:r>
            <a:r>
              <a:rPr spc="107" dirty="0"/>
              <a:t>Concepts: </a:t>
            </a:r>
            <a:r>
              <a:rPr spc="87" dirty="0">
                <a:solidFill>
                  <a:srgbClr val="202020"/>
                </a:solidFill>
              </a:rPr>
              <a:t>Branching </a:t>
            </a:r>
            <a:r>
              <a:rPr spc="-20" dirty="0">
                <a:solidFill>
                  <a:srgbClr val="202020"/>
                </a:solidFill>
              </a:rPr>
              <a:t>oﬀ </a:t>
            </a:r>
            <a:r>
              <a:rPr dirty="0">
                <a:solidFill>
                  <a:srgbClr val="202020"/>
                </a:solidFill>
              </a:rPr>
              <a:t>of </a:t>
            </a:r>
            <a:r>
              <a:rPr spc="20" dirty="0">
                <a:solidFill>
                  <a:srgbClr val="202020"/>
                </a:solidFill>
              </a:rPr>
              <a:t>the </a:t>
            </a:r>
            <a:r>
              <a:rPr spc="33" dirty="0">
                <a:solidFill>
                  <a:srgbClr val="0000FF"/>
                </a:solidFill>
              </a:rPr>
              <a:t>master  </a:t>
            </a:r>
            <a:r>
              <a:rPr spc="73" dirty="0">
                <a:solidFill>
                  <a:srgbClr val="202020"/>
                </a:solidFill>
              </a:rPr>
              <a:t>branch</a:t>
            </a:r>
          </a:p>
        </p:txBody>
      </p:sp>
      <p:sp>
        <p:nvSpPr>
          <p:cNvPr id="3" name="object 3"/>
          <p:cNvSpPr txBox="1"/>
          <p:nvPr/>
        </p:nvSpPr>
        <p:spPr>
          <a:xfrm>
            <a:off x="4210222" y="1763194"/>
            <a:ext cx="7196485" cy="3572847"/>
          </a:xfrm>
          <a:prstGeom prst="rect">
            <a:avLst/>
          </a:prstGeom>
        </p:spPr>
        <p:txBody>
          <a:bodyPr vert="horz" wrap="square" lIns="0" tIns="44015" rIns="0" bIns="0" rtlCol="0">
            <a:spAutoFit/>
          </a:bodyPr>
          <a:lstStyle/>
          <a:p>
            <a:pPr marL="694093" marR="6772" indent="-677164">
              <a:lnSpc>
                <a:spcPts val="4399"/>
              </a:lnSpc>
              <a:spcBef>
                <a:spcPts val="347"/>
              </a:spcBef>
              <a:buClr>
                <a:srgbClr val="E5425D"/>
              </a:buClr>
              <a:buFont typeface="Arial"/>
              <a:buChar char="•"/>
              <a:tabLst>
                <a:tab pos="701711" algn="l"/>
                <a:tab pos="702558" algn="l"/>
              </a:tabLst>
            </a:pPr>
            <a:r>
              <a:rPr sz="3732" spc="200" dirty="0">
                <a:solidFill>
                  <a:srgbClr val="414141"/>
                </a:solidFill>
                <a:latin typeface="Calibri"/>
                <a:cs typeface="Calibri"/>
              </a:rPr>
              <a:t>The </a:t>
            </a:r>
            <a:r>
              <a:rPr sz="3732" spc="-33" dirty="0">
                <a:solidFill>
                  <a:srgbClr val="414141"/>
                </a:solidFill>
                <a:latin typeface="Calibri"/>
                <a:cs typeface="Calibri"/>
              </a:rPr>
              <a:t>start </a:t>
            </a:r>
            <a:r>
              <a:rPr sz="3732" dirty="0">
                <a:solidFill>
                  <a:srgbClr val="414141"/>
                </a:solidFill>
                <a:latin typeface="Calibri"/>
                <a:cs typeface="Calibri"/>
              </a:rPr>
              <a:t>of </a:t>
            </a:r>
            <a:r>
              <a:rPr sz="3732" spc="152" dirty="0">
                <a:solidFill>
                  <a:srgbClr val="414141"/>
                </a:solidFill>
                <a:latin typeface="Calibri"/>
                <a:cs typeface="Calibri"/>
              </a:rPr>
              <a:t>a </a:t>
            </a:r>
            <a:r>
              <a:rPr sz="3732" spc="93" dirty="0">
                <a:solidFill>
                  <a:srgbClr val="414141"/>
                </a:solidFill>
                <a:latin typeface="Calibri"/>
                <a:cs typeface="Calibri"/>
              </a:rPr>
              <a:t>branch </a:t>
            </a:r>
            <a:r>
              <a:rPr sz="3732" spc="53" dirty="0">
                <a:solidFill>
                  <a:srgbClr val="414141"/>
                </a:solidFill>
                <a:latin typeface="Calibri"/>
                <a:cs typeface="Calibri"/>
              </a:rPr>
              <a:t>points </a:t>
            </a:r>
            <a:r>
              <a:rPr sz="3732" spc="-33" dirty="0">
                <a:solidFill>
                  <a:srgbClr val="414141"/>
                </a:solidFill>
                <a:latin typeface="Calibri"/>
                <a:cs typeface="Calibri"/>
              </a:rPr>
              <a:t>to </a:t>
            </a:r>
            <a:r>
              <a:rPr sz="3732" spc="152" dirty="0">
                <a:solidFill>
                  <a:srgbClr val="414141"/>
                </a:solidFill>
                <a:latin typeface="Calibri"/>
                <a:cs typeface="Calibri"/>
              </a:rPr>
              <a:t>a  </a:t>
            </a:r>
            <a:r>
              <a:rPr sz="3732" spc="113" dirty="0">
                <a:solidFill>
                  <a:srgbClr val="414141"/>
                </a:solidFill>
                <a:latin typeface="Calibri"/>
                <a:cs typeface="Calibri"/>
              </a:rPr>
              <a:t>specific </a:t>
            </a:r>
            <a:r>
              <a:rPr sz="3732" spc="7" dirty="0">
                <a:solidFill>
                  <a:srgbClr val="414141"/>
                </a:solidFill>
                <a:latin typeface="Calibri"/>
                <a:cs typeface="Calibri"/>
              </a:rPr>
              <a:t>commit</a:t>
            </a:r>
            <a:endParaRPr sz="3732">
              <a:latin typeface="Calibri"/>
              <a:cs typeface="Calibri"/>
            </a:endParaRPr>
          </a:p>
          <a:p>
            <a:pPr marL="694093" marR="51634" indent="-677164">
              <a:lnSpc>
                <a:spcPct val="99500"/>
              </a:lnSpc>
              <a:spcBef>
                <a:spcPts val="833"/>
              </a:spcBef>
              <a:buClr>
                <a:srgbClr val="E5425D"/>
              </a:buClr>
              <a:buFont typeface="Arial"/>
              <a:buChar char="•"/>
              <a:tabLst>
                <a:tab pos="701711" algn="l"/>
                <a:tab pos="702558" algn="l"/>
              </a:tabLst>
            </a:pPr>
            <a:r>
              <a:rPr sz="3732" spc="67" dirty="0">
                <a:solidFill>
                  <a:srgbClr val="414141"/>
                </a:solidFill>
                <a:latin typeface="Calibri"/>
                <a:cs typeface="Calibri"/>
              </a:rPr>
              <a:t>When </a:t>
            </a:r>
            <a:r>
              <a:rPr sz="3732" spc="107" dirty="0">
                <a:solidFill>
                  <a:srgbClr val="414141"/>
                </a:solidFill>
                <a:latin typeface="Calibri"/>
                <a:cs typeface="Calibri"/>
              </a:rPr>
              <a:t>you </a:t>
            </a:r>
            <a:r>
              <a:rPr sz="3732" dirty="0">
                <a:solidFill>
                  <a:srgbClr val="414141"/>
                </a:solidFill>
                <a:latin typeface="Calibri"/>
                <a:cs typeface="Calibri"/>
              </a:rPr>
              <a:t>want </a:t>
            </a:r>
            <a:r>
              <a:rPr sz="3732" spc="-33" dirty="0">
                <a:solidFill>
                  <a:srgbClr val="414141"/>
                </a:solidFill>
                <a:latin typeface="Calibri"/>
                <a:cs typeface="Calibri"/>
              </a:rPr>
              <a:t>to </a:t>
            </a:r>
            <a:r>
              <a:rPr sz="3732" spc="140" dirty="0">
                <a:solidFill>
                  <a:srgbClr val="414141"/>
                </a:solidFill>
                <a:latin typeface="Calibri"/>
                <a:cs typeface="Calibri"/>
              </a:rPr>
              <a:t>make </a:t>
            </a:r>
            <a:r>
              <a:rPr sz="3732" spc="100" dirty="0">
                <a:solidFill>
                  <a:srgbClr val="414141"/>
                </a:solidFill>
                <a:latin typeface="Calibri"/>
                <a:cs typeface="Calibri"/>
              </a:rPr>
              <a:t>any  </a:t>
            </a:r>
            <a:r>
              <a:rPr sz="3732" spc="200" dirty="0">
                <a:solidFill>
                  <a:srgbClr val="414141"/>
                </a:solidFill>
                <a:latin typeface="Calibri"/>
                <a:cs typeface="Calibri"/>
              </a:rPr>
              <a:t>changes </a:t>
            </a:r>
            <a:r>
              <a:rPr sz="3732" spc="-33" dirty="0">
                <a:solidFill>
                  <a:srgbClr val="414141"/>
                </a:solidFill>
                <a:latin typeface="Calibri"/>
                <a:cs typeface="Calibri"/>
              </a:rPr>
              <a:t>to </a:t>
            </a:r>
            <a:r>
              <a:rPr sz="3732" spc="47" dirty="0">
                <a:solidFill>
                  <a:srgbClr val="414141"/>
                </a:solidFill>
                <a:latin typeface="Calibri"/>
                <a:cs typeface="Calibri"/>
              </a:rPr>
              <a:t>your </a:t>
            </a:r>
            <a:r>
              <a:rPr sz="3732" spc="53" dirty="0">
                <a:solidFill>
                  <a:srgbClr val="414141"/>
                </a:solidFill>
                <a:latin typeface="Calibri"/>
                <a:cs typeface="Calibri"/>
              </a:rPr>
              <a:t>project </a:t>
            </a:r>
            <a:r>
              <a:rPr sz="3732" spc="107" dirty="0">
                <a:solidFill>
                  <a:srgbClr val="414141"/>
                </a:solidFill>
                <a:latin typeface="Calibri"/>
                <a:cs typeface="Calibri"/>
              </a:rPr>
              <a:t>you  </a:t>
            </a:r>
            <a:r>
              <a:rPr sz="3732" spc="140" dirty="0">
                <a:solidFill>
                  <a:srgbClr val="414141"/>
                </a:solidFill>
                <a:latin typeface="Calibri"/>
                <a:cs typeface="Calibri"/>
              </a:rPr>
              <a:t>make </a:t>
            </a:r>
            <a:r>
              <a:rPr sz="3732" spc="152" dirty="0">
                <a:solidFill>
                  <a:srgbClr val="414141"/>
                </a:solidFill>
                <a:latin typeface="Calibri"/>
                <a:cs typeface="Calibri"/>
              </a:rPr>
              <a:t>a </a:t>
            </a:r>
            <a:r>
              <a:rPr sz="3732" spc="107" dirty="0">
                <a:solidFill>
                  <a:srgbClr val="414141"/>
                </a:solidFill>
                <a:latin typeface="Calibri"/>
                <a:cs typeface="Calibri"/>
              </a:rPr>
              <a:t>new </a:t>
            </a:r>
            <a:r>
              <a:rPr sz="3732" spc="93" dirty="0">
                <a:solidFill>
                  <a:srgbClr val="414141"/>
                </a:solidFill>
                <a:latin typeface="Calibri"/>
                <a:cs typeface="Calibri"/>
              </a:rPr>
              <a:t>branch </a:t>
            </a:r>
            <a:r>
              <a:rPr sz="3732" spc="200" dirty="0">
                <a:solidFill>
                  <a:srgbClr val="414141"/>
                </a:solidFill>
                <a:latin typeface="Calibri"/>
                <a:cs typeface="Calibri"/>
              </a:rPr>
              <a:t>based </a:t>
            </a:r>
            <a:r>
              <a:rPr sz="3732" spc="107" dirty="0">
                <a:solidFill>
                  <a:srgbClr val="414141"/>
                </a:solidFill>
                <a:latin typeface="Calibri"/>
                <a:cs typeface="Calibri"/>
              </a:rPr>
              <a:t>on</a:t>
            </a:r>
            <a:r>
              <a:rPr sz="3732" spc="-47" dirty="0">
                <a:solidFill>
                  <a:srgbClr val="414141"/>
                </a:solidFill>
                <a:latin typeface="Calibri"/>
                <a:cs typeface="Calibri"/>
              </a:rPr>
              <a:t> </a:t>
            </a:r>
            <a:r>
              <a:rPr sz="3732" spc="152" dirty="0">
                <a:solidFill>
                  <a:srgbClr val="414141"/>
                </a:solidFill>
                <a:latin typeface="Calibri"/>
                <a:cs typeface="Calibri"/>
              </a:rPr>
              <a:t>a  </a:t>
            </a:r>
            <a:r>
              <a:rPr sz="3732" spc="7" dirty="0">
                <a:solidFill>
                  <a:srgbClr val="414141"/>
                </a:solidFill>
                <a:latin typeface="Calibri"/>
                <a:cs typeface="Calibri"/>
              </a:rPr>
              <a:t>commit</a:t>
            </a:r>
            <a:endParaRPr sz="3732">
              <a:latin typeface="Calibri"/>
              <a:cs typeface="Calibri"/>
            </a:endParaRPr>
          </a:p>
        </p:txBody>
      </p:sp>
    </p:spTree>
    <p:extLst>
      <p:ext uri="{BB962C8B-B14F-4D97-AF65-F5344CB8AC3E}">
        <p14:creationId xmlns:p14="http://schemas.microsoft.com/office/powerpoint/2010/main" val="33903052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xfrm>
            <a:off x="1579623" y="1343051"/>
            <a:ext cx="13088289" cy="470464"/>
          </a:xfrm>
          <a:prstGeom prst="rect">
            <a:avLst/>
          </a:prstGeom>
        </p:spPr>
        <p:txBody>
          <a:bodyPr vert="horz" wrap="square" lIns="0" tIns="108345" rIns="0" bIns="0" rtlCol="0" anchor="b">
            <a:spAutoFit/>
          </a:bodyPr>
          <a:lstStyle/>
          <a:p>
            <a:pPr marL="3041313" marR="6772">
              <a:lnSpc>
                <a:spcPct val="79500"/>
              </a:lnSpc>
              <a:spcBef>
                <a:spcPts val="853"/>
              </a:spcBef>
            </a:pPr>
            <a:r>
              <a:rPr spc="160" dirty="0"/>
              <a:t>Key </a:t>
            </a:r>
            <a:r>
              <a:rPr spc="107" dirty="0"/>
              <a:t>Concepts: </a:t>
            </a:r>
            <a:r>
              <a:rPr spc="87" dirty="0"/>
              <a:t>Branching </a:t>
            </a:r>
            <a:r>
              <a:rPr spc="-20" dirty="0"/>
              <a:t>oﬀ </a:t>
            </a:r>
            <a:r>
              <a:rPr dirty="0"/>
              <a:t>of </a:t>
            </a:r>
            <a:r>
              <a:rPr spc="20" dirty="0"/>
              <a:t>the </a:t>
            </a:r>
            <a:r>
              <a:rPr spc="33" dirty="0">
                <a:solidFill>
                  <a:srgbClr val="0000FF"/>
                </a:solidFill>
              </a:rPr>
              <a:t>master  </a:t>
            </a:r>
            <a:r>
              <a:rPr spc="73" dirty="0"/>
              <a:t>branch</a:t>
            </a:r>
          </a:p>
        </p:txBody>
      </p:sp>
      <p:sp>
        <p:nvSpPr>
          <p:cNvPr id="3" name="object 3"/>
          <p:cNvSpPr txBox="1"/>
          <p:nvPr/>
        </p:nvSpPr>
        <p:spPr>
          <a:xfrm>
            <a:off x="6194809" y="6241771"/>
            <a:ext cx="2593510" cy="386298"/>
          </a:xfrm>
          <a:prstGeom prst="rect">
            <a:avLst/>
          </a:prstGeom>
        </p:spPr>
        <p:txBody>
          <a:bodyPr vert="horz" wrap="square" lIns="0" tIns="16929" rIns="0" bIns="0" rtlCol="0">
            <a:spAutoFit/>
          </a:bodyPr>
          <a:lstStyle/>
          <a:p>
            <a:pPr marL="16929">
              <a:spcBef>
                <a:spcPts val="133"/>
              </a:spcBef>
            </a:pPr>
            <a:r>
              <a:rPr sz="2399" spc="67" dirty="0">
                <a:solidFill>
                  <a:srgbClr val="414141"/>
                </a:solidFill>
                <a:latin typeface="Calibri"/>
                <a:cs typeface="Calibri"/>
              </a:rPr>
              <a:t>Time </a:t>
            </a:r>
            <a:r>
              <a:rPr sz="2399" spc="113" dirty="0">
                <a:solidFill>
                  <a:srgbClr val="414141"/>
                </a:solidFill>
                <a:latin typeface="Calibri"/>
                <a:cs typeface="Calibri"/>
              </a:rPr>
              <a:t>going</a:t>
            </a:r>
            <a:r>
              <a:rPr sz="2399" spc="20" dirty="0">
                <a:solidFill>
                  <a:srgbClr val="414141"/>
                </a:solidFill>
                <a:latin typeface="Calibri"/>
                <a:cs typeface="Calibri"/>
              </a:rPr>
              <a:t> </a:t>
            </a:r>
            <a:r>
              <a:rPr sz="2399" spc="7" dirty="0">
                <a:solidFill>
                  <a:srgbClr val="414141"/>
                </a:solidFill>
                <a:latin typeface="Calibri"/>
                <a:cs typeface="Calibri"/>
              </a:rPr>
              <a:t>forward</a:t>
            </a:r>
            <a:endParaRPr sz="2399">
              <a:latin typeface="Calibri"/>
              <a:cs typeface="Calibri"/>
            </a:endParaRPr>
          </a:p>
        </p:txBody>
      </p:sp>
      <p:sp>
        <p:nvSpPr>
          <p:cNvPr id="4" name="object 4"/>
          <p:cNvSpPr/>
          <p:nvPr/>
        </p:nvSpPr>
        <p:spPr>
          <a:xfrm>
            <a:off x="4395148" y="6197755"/>
            <a:ext cx="6121499" cy="15236"/>
          </a:xfrm>
          <a:custGeom>
            <a:avLst/>
            <a:gdLst/>
            <a:ahLst/>
            <a:cxnLst/>
            <a:rect l="l" t="t" r="r" b="b"/>
            <a:pathLst>
              <a:path w="4592320" h="11429">
                <a:moveTo>
                  <a:pt x="0" y="0"/>
                </a:moveTo>
                <a:lnTo>
                  <a:pt x="4591742" y="10996"/>
                </a:lnTo>
              </a:path>
            </a:pathLst>
          </a:custGeom>
          <a:ln w="48894">
            <a:solidFill>
              <a:srgbClr val="525252"/>
            </a:solidFill>
          </a:ln>
        </p:spPr>
        <p:txBody>
          <a:bodyPr wrap="square" lIns="0" tIns="0" rIns="0" bIns="0" rtlCol="0"/>
          <a:lstStyle/>
          <a:p>
            <a:endParaRPr sz="2399"/>
          </a:p>
        </p:txBody>
      </p:sp>
      <p:sp>
        <p:nvSpPr>
          <p:cNvPr id="5" name="object 5"/>
          <p:cNvSpPr/>
          <p:nvPr/>
        </p:nvSpPr>
        <p:spPr>
          <a:xfrm>
            <a:off x="10287739" y="6065569"/>
            <a:ext cx="292816" cy="292773"/>
          </a:xfrm>
          <a:prstGeom prst="rect">
            <a:avLst/>
          </a:prstGeom>
          <a:blipFill>
            <a:blip r:embed="rId2" cstate="print"/>
            <a:stretch>
              <a:fillRect/>
            </a:stretch>
          </a:blipFill>
        </p:spPr>
        <p:txBody>
          <a:bodyPr wrap="square" lIns="0" tIns="0" rIns="0" bIns="0" rtlCol="0"/>
          <a:lstStyle/>
          <a:p>
            <a:endParaRPr sz="2399"/>
          </a:p>
        </p:txBody>
      </p:sp>
      <p:sp>
        <p:nvSpPr>
          <p:cNvPr id="6" name="object 6"/>
          <p:cNvSpPr/>
          <p:nvPr/>
        </p:nvSpPr>
        <p:spPr>
          <a:xfrm>
            <a:off x="4105263" y="1625450"/>
            <a:ext cx="6568420" cy="4164514"/>
          </a:xfrm>
          <a:prstGeom prst="rect">
            <a:avLst/>
          </a:prstGeom>
          <a:blipFill>
            <a:blip r:embed="rId3" cstate="print"/>
            <a:stretch>
              <a:fillRect/>
            </a:stretch>
          </a:blipFill>
        </p:spPr>
        <p:txBody>
          <a:bodyPr wrap="square" lIns="0" tIns="0" rIns="0" bIns="0" rtlCol="0"/>
          <a:lstStyle/>
          <a:p>
            <a:endParaRPr sz="2399"/>
          </a:p>
        </p:txBody>
      </p:sp>
      <p:sp>
        <p:nvSpPr>
          <p:cNvPr id="7" name="object 7"/>
          <p:cNvSpPr txBox="1"/>
          <p:nvPr/>
        </p:nvSpPr>
        <p:spPr>
          <a:xfrm>
            <a:off x="101987" y="4836134"/>
            <a:ext cx="3373934" cy="1126415"/>
          </a:xfrm>
          <a:prstGeom prst="rect">
            <a:avLst/>
          </a:prstGeom>
        </p:spPr>
        <p:txBody>
          <a:bodyPr vert="horz" wrap="square" lIns="0" tIns="18622" rIns="0" bIns="0" rtlCol="0">
            <a:spAutoFit/>
          </a:bodyPr>
          <a:lstStyle/>
          <a:p>
            <a:pPr marL="16929" marR="6772" algn="ctr">
              <a:lnSpc>
                <a:spcPct val="99500"/>
              </a:lnSpc>
              <a:spcBef>
                <a:spcPts val="147"/>
              </a:spcBef>
            </a:pPr>
            <a:r>
              <a:rPr sz="2399" spc="93" dirty="0">
                <a:solidFill>
                  <a:srgbClr val="414141"/>
                </a:solidFill>
                <a:latin typeface="Calibri"/>
                <a:cs typeface="Calibri"/>
              </a:rPr>
              <a:t>Images </a:t>
            </a:r>
            <a:r>
              <a:rPr sz="2399" spc="-47" dirty="0">
                <a:solidFill>
                  <a:srgbClr val="414141"/>
                </a:solidFill>
                <a:latin typeface="Calibri"/>
                <a:cs typeface="Calibri"/>
              </a:rPr>
              <a:t>from:  </a:t>
            </a:r>
            <a:r>
              <a:rPr sz="2399" spc="-113" dirty="0">
                <a:solidFill>
                  <a:srgbClr val="414141"/>
                </a:solidFill>
                <a:latin typeface="Calibri"/>
                <a:cs typeface="Calibri"/>
                <a:hlinkClick r:id="rId4"/>
              </a:rPr>
              <a:t>http:/</a:t>
            </a:r>
            <a:r>
              <a:rPr sz="2399" spc="-120" dirty="0">
                <a:solidFill>
                  <a:srgbClr val="414141"/>
                </a:solidFill>
                <a:latin typeface="Calibri"/>
                <a:cs typeface="Calibri"/>
                <a:hlinkClick r:id="rId4"/>
              </a:rPr>
              <a:t>/</a:t>
            </a:r>
            <a:r>
              <a:rPr sz="2399" spc="60" dirty="0">
                <a:solidFill>
                  <a:srgbClr val="414141"/>
                </a:solidFill>
                <a:latin typeface="Calibri"/>
                <a:cs typeface="Calibri"/>
                <a:hlinkClick r:id="rId4"/>
              </a:rPr>
              <a:t>codingdomain.co</a:t>
            </a:r>
            <a:r>
              <a:rPr sz="2399" spc="100" dirty="0">
                <a:solidFill>
                  <a:srgbClr val="414141"/>
                </a:solidFill>
                <a:latin typeface="Calibri"/>
                <a:cs typeface="Calibri"/>
                <a:hlinkClick r:id="rId4"/>
              </a:rPr>
              <a:t>m</a:t>
            </a:r>
            <a:r>
              <a:rPr sz="2399" spc="-200" dirty="0">
                <a:solidFill>
                  <a:srgbClr val="414141"/>
                </a:solidFill>
                <a:latin typeface="Calibri"/>
                <a:cs typeface="Calibri"/>
                <a:hlinkClick r:id="rId4"/>
              </a:rPr>
              <a:t>/ </a:t>
            </a:r>
            <a:r>
              <a:rPr sz="2399" spc="-147" dirty="0">
                <a:solidFill>
                  <a:srgbClr val="414141"/>
                </a:solidFill>
                <a:latin typeface="Calibri"/>
                <a:cs typeface="Calibri"/>
              </a:rPr>
              <a:t> </a:t>
            </a:r>
            <a:r>
              <a:rPr sz="2399" spc="7" dirty="0">
                <a:solidFill>
                  <a:srgbClr val="414141"/>
                </a:solidFill>
                <a:latin typeface="Calibri"/>
                <a:cs typeface="Calibri"/>
              </a:rPr>
              <a:t>git/merging/</a:t>
            </a:r>
            <a:endParaRPr sz="2399">
              <a:latin typeface="Calibri"/>
              <a:cs typeface="Calibri"/>
            </a:endParaRPr>
          </a:p>
        </p:txBody>
      </p:sp>
    </p:spTree>
    <p:extLst>
      <p:ext uri="{BB962C8B-B14F-4D97-AF65-F5344CB8AC3E}">
        <p14:creationId xmlns:p14="http://schemas.microsoft.com/office/powerpoint/2010/main" val="27405886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5496821" cy="1330018"/>
          </a:xfrm>
          <a:prstGeom prst="rect">
            <a:avLst/>
          </a:prstGeom>
        </p:spPr>
        <p:txBody>
          <a:bodyPr vert="horz" wrap="square" lIns="0" tIns="16929" rIns="0" bIns="0" rtlCol="0" anchor="b">
            <a:spAutoFit/>
          </a:bodyPr>
          <a:lstStyle/>
          <a:p>
            <a:pPr marL="16929">
              <a:lnSpc>
                <a:spcPct val="100000"/>
              </a:lnSpc>
              <a:spcBef>
                <a:spcPts val="133"/>
              </a:spcBef>
            </a:pPr>
            <a:r>
              <a:rPr sz="4266" spc="233" dirty="0"/>
              <a:t>Key </a:t>
            </a:r>
            <a:r>
              <a:rPr sz="4266" spc="160" dirty="0"/>
              <a:t>Concepts:</a:t>
            </a:r>
            <a:r>
              <a:rPr sz="4266" spc="-53" dirty="0"/>
              <a:t> </a:t>
            </a:r>
            <a:r>
              <a:rPr sz="4266" spc="100" dirty="0">
                <a:solidFill>
                  <a:srgbClr val="0000FF"/>
                </a:solidFill>
              </a:rPr>
              <a:t>Merging</a:t>
            </a:r>
            <a:endParaRPr sz="4266"/>
          </a:p>
        </p:txBody>
      </p:sp>
      <p:sp>
        <p:nvSpPr>
          <p:cNvPr id="3" name="object 3"/>
          <p:cNvSpPr txBox="1"/>
          <p:nvPr/>
        </p:nvSpPr>
        <p:spPr>
          <a:xfrm>
            <a:off x="4210222" y="1763194"/>
            <a:ext cx="6943398" cy="1741776"/>
          </a:xfrm>
          <a:prstGeom prst="rect">
            <a:avLst/>
          </a:prstGeom>
        </p:spPr>
        <p:txBody>
          <a:bodyPr vert="horz" wrap="square" lIns="0" tIns="18622" rIns="0" bIns="0" rtlCol="0">
            <a:spAutoFit/>
          </a:bodyPr>
          <a:lstStyle/>
          <a:p>
            <a:pPr marL="694093" marR="6772" indent="-677164">
              <a:lnSpc>
                <a:spcPct val="99700"/>
              </a:lnSpc>
              <a:spcBef>
                <a:spcPts val="147"/>
              </a:spcBef>
              <a:buClr>
                <a:srgbClr val="E5425D"/>
              </a:buClr>
              <a:buFont typeface="Arial"/>
              <a:buChar char="•"/>
              <a:tabLst>
                <a:tab pos="701711" algn="l"/>
                <a:tab pos="702558" algn="l"/>
              </a:tabLst>
            </a:pPr>
            <a:r>
              <a:rPr sz="3732" spc="240" dirty="0">
                <a:solidFill>
                  <a:srgbClr val="414141"/>
                </a:solidFill>
                <a:latin typeface="Calibri"/>
                <a:cs typeface="Calibri"/>
              </a:rPr>
              <a:t>Once </a:t>
            </a:r>
            <a:r>
              <a:rPr sz="3732" spc="53" dirty="0">
                <a:solidFill>
                  <a:srgbClr val="414141"/>
                </a:solidFill>
                <a:latin typeface="Calibri"/>
                <a:cs typeface="Calibri"/>
              </a:rPr>
              <a:t>you’re </a:t>
            </a:r>
            <a:r>
              <a:rPr sz="3732" spc="160" dirty="0">
                <a:solidFill>
                  <a:srgbClr val="414141"/>
                </a:solidFill>
                <a:latin typeface="Calibri"/>
                <a:cs typeface="Calibri"/>
              </a:rPr>
              <a:t>done </a:t>
            </a:r>
            <a:r>
              <a:rPr sz="3732" spc="-53" dirty="0">
                <a:solidFill>
                  <a:srgbClr val="414141"/>
                </a:solidFill>
                <a:latin typeface="Calibri"/>
                <a:cs typeface="Calibri"/>
              </a:rPr>
              <a:t>with </a:t>
            </a:r>
            <a:r>
              <a:rPr sz="3732" spc="47" dirty="0">
                <a:solidFill>
                  <a:srgbClr val="414141"/>
                </a:solidFill>
                <a:latin typeface="Calibri"/>
                <a:cs typeface="Calibri"/>
              </a:rPr>
              <a:t>your  </a:t>
            </a:r>
            <a:r>
              <a:rPr sz="3732" spc="13" dirty="0">
                <a:solidFill>
                  <a:srgbClr val="414141"/>
                </a:solidFill>
                <a:latin typeface="Calibri"/>
                <a:cs typeface="Calibri"/>
              </a:rPr>
              <a:t>feature, </a:t>
            </a:r>
            <a:r>
              <a:rPr sz="3732" spc="107" dirty="0">
                <a:solidFill>
                  <a:srgbClr val="414141"/>
                </a:solidFill>
                <a:latin typeface="Calibri"/>
                <a:cs typeface="Calibri"/>
              </a:rPr>
              <a:t>you </a:t>
            </a:r>
            <a:r>
              <a:rPr sz="3732" spc="147" dirty="0">
                <a:solidFill>
                  <a:srgbClr val="0000FF"/>
                </a:solidFill>
                <a:latin typeface="Calibri"/>
                <a:cs typeface="Calibri"/>
              </a:rPr>
              <a:t>merge </a:t>
            </a:r>
            <a:r>
              <a:rPr sz="3732" spc="-147" dirty="0">
                <a:solidFill>
                  <a:srgbClr val="202020"/>
                </a:solidFill>
                <a:latin typeface="Calibri"/>
                <a:cs typeface="Calibri"/>
              </a:rPr>
              <a:t>it </a:t>
            </a:r>
            <a:r>
              <a:rPr sz="3732" spc="193" dirty="0">
                <a:solidFill>
                  <a:srgbClr val="202020"/>
                </a:solidFill>
                <a:latin typeface="Calibri"/>
                <a:cs typeface="Calibri"/>
              </a:rPr>
              <a:t>back </a:t>
            </a:r>
            <a:r>
              <a:rPr sz="3732" spc="-20" dirty="0">
                <a:solidFill>
                  <a:srgbClr val="202020"/>
                </a:solidFill>
                <a:latin typeface="Calibri"/>
                <a:cs typeface="Calibri"/>
              </a:rPr>
              <a:t>into  </a:t>
            </a:r>
            <a:r>
              <a:rPr sz="3732" spc="47" dirty="0">
                <a:solidFill>
                  <a:srgbClr val="202020"/>
                </a:solidFill>
                <a:latin typeface="Calibri"/>
                <a:cs typeface="Calibri"/>
              </a:rPr>
              <a:t>master</a:t>
            </a:r>
            <a:endParaRPr sz="3732">
              <a:latin typeface="Calibri"/>
              <a:cs typeface="Calibri"/>
            </a:endParaRPr>
          </a:p>
        </p:txBody>
      </p:sp>
      <p:sp>
        <p:nvSpPr>
          <p:cNvPr id="4" name="object 4"/>
          <p:cNvSpPr/>
          <p:nvPr/>
        </p:nvSpPr>
        <p:spPr>
          <a:xfrm>
            <a:off x="5109067" y="3105908"/>
            <a:ext cx="5420147" cy="2875995"/>
          </a:xfrm>
          <a:prstGeom prst="rect">
            <a:avLst/>
          </a:prstGeom>
          <a:blipFill>
            <a:blip r:embed="rId2" cstate="print"/>
            <a:stretch>
              <a:fillRect/>
            </a:stretch>
          </a:blipFill>
        </p:spPr>
        <p:txBody>
          <a:bodyPr wrap="square" lIns="0" tIns="0" rIns="0" bIns="0" rtlCol="0"/>
          <a:lstStyle/>
          <a:p>
            <a:endParaRPr sz="2399"/>
          </a:p>
        </p:txBody>
      </p:sp>
      <p:sp>
        <p:nvSpPr>
          <p:cNvPr id="5" name="object 5"/>
          <p:cNvSpPr txBox="1"/>
          <p:nvPr/>
        </p:nvSpPr>
        <p:spPr>
          <a:xfrm>
            <a:off x="6272400" y="6283541"/>
            <a:ext cx="2593510" cy="386298"/>
          </a:xfrm>
          <a:prstGeom prst="rect">
            <a:avLst/>
          </a:prstGeom>
        </p:spPr>
        <p:txBody>
          <a:bodyPr vert="horz" wrap="square" lIns="0" tIns="16929" rIns="0" bIns="0" rtlCol="0">
            <a:spAutoFit/>
          </a:bodyPr>
          <a:lstStyle/>
          <a:p>
            <a:pPr marL="16929">
              <a:spcBef>
                <a:spcPts val="133"/>
              </a:spcBef>
            </a:pPr>
            <a:r>
              <a:rPr sz="2399" spc="67" dirty="0">
                <a:solidFill>
                  <a:srgbClr val="414141"/>
                </a:solidFill>
                <a:latin typeface="Calibri"/>
                <a:cs typeface="Calibri"/>
              </a:rPr>
              <a:t>Time </a:t>
            </a:r>
            <a:r>
              <a:rPr sz="2399" spc="113" dirty="0">
                <a:solidFill>
                  <a:srgbClr val="414141"/>
                </a:solidFill>
                <a:latin typeface="Calibri"/>
                <a:cs typeface="Calibri"/>
              </a:rPr>
              <a:t>going</a:t>
            </a:r>
            <a:r>
              <a:rPr sz="2399" spc="20" dirty="0">
                <a:solidFill>
                  <a:srgbClr val="414141"/>
                </a:solidFill>
                <a:latin typeface="Calibri"/>
                <a:cs typeface="Calibri"/>
              </a:rPr>
              <a:t> </a:t>
            </a:r>
            <a:r>
              <a:rPr sz="2399" spc="7" dirty="0">
                <a:solidFill>
                  <a:srgbClr val="414141"/>
                </a:solidFill>
                <a:latin typeface="Calibri"/>
                <a:cs typeface="Calibri"/>
              </a:rPr>
              <a:t>forward</a:t>
            </a:r>
            <a:endParaRPr sz="2399">
              <a:latin typeface="Calibri"/>
              <a:cs typeface="Calibri"/>
            </a:endParaRPr>
          </a:p>
        </p:txBody>
      </p:sp>
      <p:sp>
        <p:nvSpPr>
          <p:cNvPr id="6" name="object 6"/>
          <p:cNvSpPr/>
          <p:nvPr/>
        </p:nvSpPr>
        <p:spPr>
          <a:xfrm>
            <a:off x="5440863" y="6158796"/>
            <a:ext cx="4183983" cy="8464"/>
          </a:xfrm>
          <a:custGeom>
            <a:avLst/>
            <a:gdLst/>
            <a:ahLst/>
            <a:cxnLst/>
            <a:rect l="l" t="t" r="r" b="b"/>
            <a:pathLst>
              <a:path w="3138804" h="6350">
                <a:moveTo>
                  <a:pt x="0" y="0"/>
                </a:moveTo>
                <a:lnTo>
                  <a:pt x="3138386" y="6253"/>
                </a:lnTo>
              </a:path>
            </a:pathLst>
          </a:custGeom>
          <a:ln w="48894">
            <a:solidFill>
              <a:srgbClr val="525252"/>
            </a:solidFill>
          </a:ln>
        </p:spPr>
        <p:txBody>
          <a:bodyPr wrap="square" lIns="0" tIns="0" rIns="0" bIns="0" rtlCol="0"/>
          <a:lstStyle/>
          <a:p>
            <a:endParaRPr sz="2399"/>
          </a:p>
        </p:txBody>
      </p:sp>
      <p:sp>
        <p:nvSpPr>
          <p:cNvPr id="7" name="object 7"/>
          <p:cNvSpPr/>
          <p:nvPr/>
        </p:nvSpPr>
        <p:spPr>
          <a:xfrm>
            <a:off x="9396195" y="6020364"/>
            <a:ext cx="292768" cy="292773"/>
          </a:xfrm>
          <a:prstGeom prst="rect">
            <a:avLst/>
          </a:prstGeom>
          <a:blipFill>
            <a:blip r:embed="rId3" cstate="print"/>
            <a:stretch>
              <a:fillRect/>
            </a:stretch>
          </a:blipFill>
        </p:spPr>
        <p:txBody>
          <a:bodyPr wrap="square" lIns="0" tIns="0" rIns="0" bIns="0" rtlCol="0"/>
          <a:lstStyle/>
          <a:p>
            <a:endParaRPr sz="2399"/>
          </a:p>
        </p:txBody>
      </p:sp>
    </p:spTree>
    <p:extLst>
      <p:ext uri="{BB962C8B-B14F-4D97-AF65-F5344CB8AC3E}">
        <p14:creationId xmlns:p14="http://schemas.microsoft.com/office/powerpoint/2010/main" val="7618964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24633" y="938077"/>
            <a:ext cx="12798266" cy="1094288"/>
          </a:xfrm>
          <a:prstGeom prst="rect">
            <a:avLst/>
          </a:prstGeom>
        </p:spPr>
        <p:txBody>
          <a:bodyPr vert="horz" wrap="square" lIns="0" tIns="108345" rIns="0" bIns="0" rtlCol="0" anchor="b">
            <a:spAutoFit/>
          </a:bodyPr>
          <a:lstStyle/>
          <a:p>
            <a:pPr marL="3199600" marR="6772">
              <a:lnSpc>
                <a:spcPct val="79500"/>
              </a:lnSpc>
              <a:spcBef>
                <a:spcPts val="853"/>
              </a:spcBef>
            </a:pPr>
            <a:r>
              <a:rPr spc="160" dirty="0"/>
              <a:t>Key </a:t>
            </a:r>
            <a:r>
              <a:rPr spc="107" dirty="0"/>
              <a:t>Concepts: </a:t>
            </a:r>
            <a:r>
              <a:rPr spc="120" dirty="0"/>
              <a:t>How </a:t>
            </a:r>
            <a:r>
              <a:rPr spc="127" dirty="0"/>
              <a:t>do </a:t>
            </a:r>
            <a:r>
              <a:rPr spc="80" dirty="0"/>
              <a:t>you </a:t>
            </a:r>
            <a:r>
              <a:rPr spc="107" dirty="0"/>
              <a:t>make </a:t>
            </a:r>
            <a:r>
              <a:rPr spc="120" dirty="0"/>
              <a:t>a</a:t>
            </a:r>
            <a:r>
              <a:rPr spc="-73" dirty="0"/>
              <a:t> </a:t>
            </a:r>
            <a:r>
              <a:rPr spc="7" dirty="0"/>
              <a:t>commit  </a:t>
            </a:r>
            <a:r>
              <a:rPr spc="67" dirty="0"/>
              <a:t>anyway?</a:t>
            </a:r>
          </a:p>
        </p:txBody>
      </p:sp>
      <p:sp>
        <p:nvSpPr>
          <p:cNvPr id="3" name="object 3"/>
          <p:cNvSpPr txBox="1"/>
          <p:nvPr/>
        </p:nvSpPr>
        <p:spPr>
          <a:xfrm>
            <a:off x="4210222" y="1681934"/>
            <a:ext cx="7251504" cy="4122124"/>
          </a:xfrm>
          <a:prstGeom prst="rect">
            <a:avLst/>
          </a:prstGeom>
        </p:spPr>
        <p:txBody>
          <a:bodyPr vert="horz" wrap="square" lIns="0" tIns="114270" rIns="0" bIns="0" rtlCol="0">
            <a:spAutoFit/>
          </a:bodyPr>
          <a:lstStyle/>
          <a:p>
            <a:pPr marL="694093" marR="6772" indent="-677164">
              <a:lnSpc>
                <a:spcPct val="79900"/>
              </a:lnSpc>
              <a:spcBef>
                <a:spcPts val="900"/>
              </a:spcBef>
              <a:buClr>
                <a:srgbClr val="E5425D"/>
              </a:buClr>
              <a:buFont typeface="Arial"/>
              <a:buChar char="•"/>
              <a:tabLst>
                <a:tab pos="701711" algn="l"/>
                <a:tab pos="702558" algn="l"/>
              </a:tabLst>
            </a:pPr>
            <a:r>
              <a:rPr sz="3199" spc="127" dirty="0">
                <a:solidFill>
                  <a:srgbClr val="202020"/>
                </a:solidFill>
                <a:latin typeface="Calibri"/>
                <a:cs typeface="Calibri"/>
              </a:rPr>
              <a:t>There </a:t>
            </a:r>
            <a:r>
              <a:rPr sz="3199" spc="80" dirty="0">
                <a:solidFill>
                  <a:srgbClr val="202020"/>
                </a:solidFill>
                <a:latin typeface="Calibri"/>
                <a:cs typeface="Calibri"/>
              </a:rPr>
              <a:t>are </a:t>
            </a:r>
            <a:r>
              <a:rPr sz="3199" spc="133" dirty="0">
                <a:solidFill>
                  <a:srgbClr val="202020"/>
                </a:solidFill>
                <a:latin typeface="Calibri"/>
                <a:cs typeface="Calibri"/>
              </a:rPr>
              <a:t>a </a:t>
            </a:r>
            <a:r>
              <a:rPr sz="3199" spc="-40" dirty="0">
                <a:solidFill>
                  <a:srgbClr val="202020"/>
                </a:solidFill>
                <a:latin typeface="Calibri"/>
                <a:cs typeface="Calibri"/>
              </a:rPr>
              <a:t>lot </a:t>
            </a:r>
            <a:r>
              <a:rPr sz="3199" dirty="0">
                <a:solidFill>
                  <a:srgbClr val="202020"/>
                </a:solidFill>
                <a:latin typeface="Calibri"/>
                <a:cs typeface="Calibri"/>
              </a:rPr>
              <a:t>of </a:t>
            </a:r>
            <a:r>
              <a:rPr sz="3199" spc="20" dirty="0">
                <a:solidFill>
                  <a:srgbClr val="202020"/>
                </a:solidFill>
                <a:latin typeface="Calibri"/>
                <a:cs typeface="Calibri"/>
              </a:rPr>
              <a:t>‘states’ </a:t>
            </a:r>
            <a:r>
              <a:rPr sz="3199" spc="107" dirty="0">
                <a:solidFill>
                  <a:srgbClr val="202020"/>
                </a:solidFill>
                <a:latin typeface="Calibri"/>
                <a:cs typeface="Calibri"/>
              </a:rPr>
              <a:t>and </a:t>
            </a:r>
            <a:r>
              <a:rPr sz="3199" spc="80" dirty="0">
                <a:solidFill>
                  <a:srgbClr val="202020"/>
                </a:solidFill>
                <a:latin typeface="Calibri"/>
                <a:cs typeface="Calibri"/>
              </a:rPr>
              <a:t>‘places’  </a:t>
            </a:r>
            <a:r>
              <a:rPr sz="3199" spc="133" dirty="0">
                <a:solidFill>
                  <a:srgbClr val="202020"/>
                </a:solidFill>
                <a:latin typeface="Calibri"/>
                <a:cs typeface="Calibri"/>
              </a:rPr>
              <a:t>a </a:t>
            </a:r>
            <a:r>
              <a:rPr sz="3199" spc="-7" dirty="0">
                <a:solidFill>
                  <a:srgbClr val="202020"/>
                </a:solidFill>
                <a:latin typeface="Calibri"/>
                <a:cs typeface="Calibri"/>
              </a:rPr>
              <a:t>file </a:t>
            </a:r>
            <a:r>
              <a:rPr sz="3199" spc="133" dirty="0">
                <a:solidFill>
                  <a:srgbClr val="202020"/>
                </a:solidFill>
                <a:latin typeface="Calibri"/>
                <a:cs typeface="Calibri"/>
              </a:rPr>
              <a:t>can</a:t>
            </a:r>
            <a:r>
              <a:rPr sz="3199" spc="167" dirty="0">
                <a:solidFill>
                  <a:srgbClr val="202020"/>
                </a:solidFill>
                <a:latin typeface="Calibri"/>
                <a:cs typeface="Calibri"/>
              </a:rPr>
              <a:t> </a:t>
            </a:r>
            <a:r>
              <a:rPr sz="3199" spc="180" dirty="0">
                <a:solidFill>
                  <a:srgbClr val="202020"/>
                </a:solidFill>
                <a:latin typeface="Calibri"/>
                <a:cs typeface="Calibri"/>
              </a:rPr>
              <a:t>be</a:t>
            </a:r>
            <a:endParaRPr sz="3199">
              <a:latin typeface="Calibri"/>
              <a:cs typeface="Calibri"/>
            </a:endParaRPr>
          </a:p>
          <a:p>
            <a:pPr marL="694093" marR="39783" indent="-677164">
              <a:lnSpc>
                <a:spcPct val="77200"/>
              </a:lnSpc>
              <a:spcBef>
                <a:spcPts val="873"/>
              </a:spcBef>
              <a:buClr>
                <a:srgbClr val="E5425D"/>
              </a:buClr>
              <a:buFont typeface="Arial"/>
              <a:buChar char="•"/>
              <a:tabLst>
                <a:tab pos="701711" algn="l"/>
                <a:tab pos="702558" algn="l"/>
              </a:tabLst>
            </a:pPr>
            <a:r>
              <a:rPr sz="3199" spc="140" dirty="0">
                <a:solidFill>
                  <a:srgbClr val="202020"/>
                </a:solidFill>
                <a:latin typeface="Calibri"/>
                <a:cs typeface="Calibri"/>
              </a:rPr>
              <a:t>Local </a:t>
            </a:r>
            <a:r>
              <a:rPr sz="3199" spc="87" dirty="0">
                <a:solidFill>
                  <a:srgbClr val="202020"/>
                </a:solidFill>
                <a:latin typeface="Calibri"/>
                <a:cs typeface="Calibri"/>
              </a:rPr>
              <a:t>on </a:t>
            </a:r>
            <a:r>
              <a:rPr sz="3199" spc="40" dirty="0">
                <a:solidFill>
                  <a:srgbClr val="202020"/>
                </a:solidFill>
                <a:latin typeface="Calibri"/>
                <a:cs typeface="Calibri"/>
              </a:rPr>
              <a:t>your </a:t>
            </a:r>
            <a:r>
              <a:rPr sz="3199" spc="27" dirty="0">
                <a:solidFill>
                  <a:srgbClr val="202020"/>
                </a:solidFill>
                <a:latin typeface="Calibri"/>
                <a:cs typeface="Calibri"/>
              </a:rPr>
              <a:t>computer: </a:t>
            </a:r>
            <a:r>
              <a:rPr sz="3199" spc="20" dirty="0">
                <a:solidFill>
                  <a:srgbClr val="202020"/>
                </a:solidFill>
                <a:latin typeface="Calibri"/>
                <a:cs typeface="Calibri"/>
              </a:rPr>
              <a:t>the </a:t>
            </a:r>
            <a:r>
              <a:rPr sz="3199" spc="47" dirty="0">
                <a:solidFill>
                  <a:srgbClr val="202020"/>
                </a:solidFill>
                <a:latin typeface="Calibri"/>
                <a:cs typeface="Calibri"/>
              </a:rPr>
              <a:t>‘</a:t>
            </a:r>
            <a:r>
              <a:rPr sz="3199" spc="47" dirty="0">
                <a:solidFill>
                  <a:srgbClr val="0000FF"/>
                </a:solidFill>
                <a:latin typeface="Calibri"/>
                <a:cs typeface="Calibri"/>
              </a:rPr>
              <a:t>working  </a:t>
            </a:r>
            <a:r>
              <a:rPr sz="3199" spc="27" dirty="0">
                <a:solidFill>
                  <a:srgbClr val="0000FF"/>
                </a:solidFill>
                <a:latin typeface="Calibri"/>
                <a:cs typeface="Calibri"/>
              </a:rPr>
              <a:t>directory</a:t>
            </a:r>
            <a:r>
              <a:rPr sz="3199" spc="27" dirty="0">
                <a:solidFill>
                  <a:srgbClr val="202020"/>
                </a:solidFill>
                <a:latin typeface="Calibri"/>
                <a:cs typeface="Calibri"/>
              </a:rPr>
              <a:t>’</a:t>
            </a:r>
            <a:endParaRPr sz="3199">
              <a:latin typeface="Calibri"/>
              <a:cs typeface="Calibri"/>
            </a:endParaRPr>
          </a:p>
          <a:p>
            <a:pPr marL="694093" marR="157441" indent="-677164">
              <a:lnSpc>
                <a:spcPct val="80300"/>
              </a:lnSpc>
              <a:spcBef>
                <a:spcPts val="753"/>
              </a:spcBef>
              <a:buClr>
                <a:srgbClr val="E5425D"/>
              </a:buClr>
              <a:buFont typeface="Arial"/>
              <a:buChar char="•"/>
              <a:tabLst>
                <a:tab pos="701711" algn="l"/>
                <a:tab pos="702558" algn="l"/>
              </a:tabLst>
            </a:pPr>
            <a:r>
              <a:rPr sz="3199" spc="60" dirty="0">
                <a:solidFill>
                  <a:srgbClr val="202020"/>
                </a:solidFill>
                <a:latin typeface="Calibri"/>
                <a:cs typeface="Calibri"/>
              </a:rPr>
              <a:t>When </a:t>
            </a:r>
            <a:r>
              <a:rPr sz="3199" spc="133" dirty="0">
                <a:solidFill>
                  <a:srgbClr val="202020"/>
                </a:solidFill>
                <a:latin typeface="Calibri"/>
                <a:cs typeface="Calibri"/>
              </a:rPr>
              <a:t>a </a:t>
            </a:r>
            <a:r>
              <a:rPr sz="3199" spc="-7" dirty="0">
                <a:solidFill>
                  <a:srgbClr val="202020"/>
                </a:solidFill>
                <a:latin typeface="Calibri"/>
                <a:cs typeface="Calibri"/>
              </a:rPr>
              <a:t>file </a:t>
            </a:r>
            <a:r>
              <a:rPr sz="3199" spc="80" dirty="0">
                <a:solidFill>
                  <a:srgbClr val="202020"/>
                </a:solidFill>
                <a:latin typeface="Calibri"/>
                <a:cs typeface="Calibri"/>
              </a:rPr>
              <a:t>is </a:t>
            </a:r>
            <a:r>
              <a:rPr sz="3199" spc="93" dirty="0">
                <a:solidFill>
                  <a:srgbClr val="202020"/>
                </a:solidFill>
                <a:latin typeface="Calibri"/>
                <a:cs typeface="Calibri"/>
              </a:rPr>
              <a:t>ready </a:t>
            </a:r>
            <a:r>
              <a:rPr sz="3199" spc="-27" dirty="0">
                <a:solidFill>
                  <a:srgbClr val="202020"/>
                </a:solidFill>
                <a:latin typeface="Calibri"/>
                <a:cs typeface="Calibri"/>
              </a:rPr>
              <a:t>to </a:t>
            </a:r>
            <a:r>
              <a:rPr sz="3199" spc="180" dirty="0">
                <a:solidFill>
                  <a:srgbClr val="202020"/>
                </a:solidFill>
                <a:latin typeface="Calibri"/>
                <a:cs typeface="Calibri"/>
              </a:rPr>
              <a:t>be </a:t>
            </a:r>
            <a:r>
              <a:rPr sz="3199" spc="-7" dirty="0">
                <a:solidFill>
                  <a:srgbClr val="202020"/>
                </a:solidFill>
                <a:latin typeface="Calibri"/>
                <a:cs typeface="Calibri"/>
              </a:rPr>
              <a:t>put in </a:t>
            </a:r>
            <a:r>
              <a:rPr sz="3199" spc="133" dirty="0">
                <a:solidFill>
                  <a:srgbClr val="202020"/>
                </a:solidFill>
                <a:latin typeface="Calibri"/>
                <a:cs typeface="Calibri"/>
              </a:rPr>
              <a:t>a  </a:t>
            </a:r>
            <a:r>
              <a:rPr sz="3199" spc="7" dirty="0">
                <a:solidFill>
                  <a:srgbClr val="202020"/>
                </a:solidFill>
                <a:latin typeface="Calibri"/>
                <a:cs typeface="Calibri"/>
              </a:rPr>
              <a:t>commit </a:t>
            </a:r>
            <a:r>
              <a:rPr sz="3199" spc="87" dirty="0">
                <a:solidFill>
                  <a:srgbClr val="202020"/>
                </a:solidFill>
                <a:latin typeface="Calibri"/>
                <a:cs typeface="Calibri"/>
              </a:rPr>
              <a:t>you </a:t>
            </a:r>
            <a:r>
              <a:rPr sz="3199" spc="140" dirty="0">
                <a:solidFill>
                  <a:srgbClr val="202020"/>
                </a:solidFill>
                <a:latin typeface="Calibri"/>
                <a:cs typeface="Calibri"/>
              </a:rPr>
              <a:t>add </a:t>
            </a:r>
            <a:r>
              <a:rPr sz="3199" spc="-127" dirty="0">
                <a:solidFill>
                  <a:srgbClr val="202020"/>
                </a:solidFill>
                <a:latin typeface="Calibri"/>
                <a:cs typeface="Calibri"/>
              </a:rPr>
              <a:t>it </a:t>
            </a:r>
            <a:r>
              <a:rPr sz="3199" spc="33" dirty="0">
                <a:solidFill>
                  <a:srgbClr val="202020"/>
                </a:solidFill>
                <a:latin typeface="Calibri"/>
                <a:cs typeface="Calibri"/>
              </a:rPr>
              <a:t>onto </a:t>
            </a:r>
            <a:r>
              <a:rPr sz="3199" spc="20" dirty="0">
                <a:solidFill>
                  <a:srgbClr val="202020"/>
                </a:solidFill>
                <a:latin typeface="Calibri"/>
                <a:cs typeface="Calibri"/>
              </a:rPr>
              <a:t>the </a:t>
            </a:r>
            <a:r>
              <a:rPr sz="3199" spc="40" dirty="0">
                <a:solidFill>
                  <a:srgbClr val="202020"/>
                </a:solidFill>
                <a:latin typeface="Calibri"/>
                <a:cs typeface="Calibri"/>
              </a:rPr>
              <a:t>‘</a:t>
            </a:r>
            <a:r>
              <a:rPr sz="3199" spc="40" dirty="0">
                <a:solidFill>
                  <a:srgbClr val="0000FF"/>
                </a:solidFill>
                <a:latin typeface="Calibri"/>
                <a:cs typeface="Calibri"/>
              </a:rPr>
              <a:t>index</a:t>
            </a:r>
            <a:r>
              <a:rPr sz="3199" spc="40" dirty="0">
                <a:solidFill>
                  <a:srgbClr val="414141"/>
                </a:solidFill>
                <a:latin typeface="Calibri"/>
                <a:cs typeface="Calibri"/>
              </a:rPr>
              <a:t>’ </a:t>
            </a:r>
            <a:r>
              <a:rPr sz="3199" spc="13" dirty="0">
                <a:solidFill>
                  <a:srgbClr val="414141"/>
                </a:solidFill>
                <a:latin typeface="Calibri"/>
                <a:cs typeface="Calibri"/>
              </a:rPr>
              <a:t>or  </a:t>
            </a:r>
            <a:r>
              <a:rPr sz="3199" spc="60" dirty="0">
                <a:solidFill>
                  <a:srgbClr val="414141"/>
                </a:solidFill>
                <a:latin typeface="Calibri"/>
                <a:cs typeface="Calibri"/>
              </a:rPr>
              <a:t>‘</a:t>
            </a:r>
            <a:r>
              <a:rPr sz="3199" spc="60" dirty="0">
                <a:solidFill>
                  <a:srgbClr val="0000FF"/>
                </a:solidFill>
                <a:latin typeface="Calibri"/>
                <a:cs typeface="Calibri"/>
              </a:rPr>
              <a:t>staging</a:t>
            </a:r>
            <a:r>
              <a:rPr sz="3199" spc="60" dirty="0">
                <a:solidFill>
                  <a:srgbClr val="202020"/>
                </a:solidFill>
                <a:latin typeface="Calibri"/>
                <a:cs typeface="Calibri"/>
              </a:rPr>
              <a:t>’</a:t>
            </a:r>
            <a:endParaRPr sz="3199">
              <a:latin typeface="Calibri"/>
              <a:cs typeface="Calibri"/>
            </a:endParaRPr>
          </a:p>
          <a:p>
            <a:pPr marL="998817" marR="495176" lvl="1" indent="-372440">
              <a:lnSpc>
                <a:spcPct val="79600"/>
              </a:lnSpc>
              <a:spcBef>
                <a:spcPts val="627"/>
              </a:spcBef>
              <a:buClr>
                <a:srgbClr val="E5425D"/>
              </a:buClr>
              <a:buFont typeface="Arial"/>
              <a:buChar char="•"/>
              <a:tabLst>
                <a:tab pos="1006435" algn="l"/>
                <a:tab pos="1007281" algn="l"/>
              </a:tabLst>
            </a:pPr>
            <a:r>
              <a:rPr sz="2666" spc="113" dirty="0">
                <a:solidFill>
                  <a:srgbClr val="202020"/>
                </a:solidFill>
                <a:latin typeface="Calibri"/>
                <a:cs typeface="Calibri"/>
              </a:rPr>
              <a:t>Staging </a:t>
            </a:r>
            <a:r>
              <a:rPr sz="2666" spc="67" dirty="0">
                <a:solidFill>
                  <a:srgbClr val="202020"/>
                </a:solidFill>
                <a:latin typeface="Calibri"/>
                <a:cs typeface="Calibri"/>
              </a:rPr>
              <a:t>is </a:t>
            </a:r>
            <a:r>
              <a:rPr sz="2666" spc="20" dirty="0">
                <a:solidFill>
                  <a:srgbClr val="202020"/>
                </a:solidFill>
                <a:latin typeface="Calibri"/>
                <a:cs typeface="Calibri"/>
              </a:rPr>
              <a:t>the </a:t>
            </a:r>
            <a:r>
              <a:rPr sz="2666" spc="73" dirty="0">
                <a:solidFill>
                  <a:srgbClr val="202020"/>
                </a:solidFill>
                <a:latin typeface="Calibri"/>
                <a:cs typeface="Calibri"/>
              </a:rPr>
              <a:t>new </a:t>
            </a:r>
            <a:r>
              <a:rPr sz="2666" spc="47" dirty="0">
                <a:solidFill>
                  <a:srgbClr val="202020"/>
                </a:solidFill>
                <a:latin typeface="Calibri"/>
                <a:cs typeface="Calibri"/>
              </a:rPr>
              <a:t>preferred </a:t>
            </a:r>
            <a:r>
              <a:rPr sz="2666" spc="-27" dirty="0">
                <a:solidFill>
                  <a:srgbClr val="202020"/>
                </a:solidFill>
                <a:latin typeface="Calibri"/>
                <a:cs typeface="Calibri"/>
              </a:rPr>
              <a:t>term </a:t>
            </a:r>
            <a:r>
              <a:rPr sz="2666" spc="247" dirty="0">
                <a:solidFill>
                  <a:srgbClr val="202020"/>
                </a:solidFill>
                <a:latin typeface="Calibri"/>
                <a:cs typeface="Calibri"/>
              </a:rPr>
              <a:t>– </a:t>
            </a:r>
            <a:r>
              <a:rPr sz="2666" dirty="0">
                <a:solidFill>
                  <a:srgbClr val="202020"/>
                </a:solidFill>
                <a:latin typeface="Calibri"/>
                <a:cs typeface="Calibri"/>
              </a:rPr>
              <a:t>but  </a:t>
            </a:r>
            <a:r>
              <a:rPr sz="2666" spc="73" dirty="0">
                <a:solidFill>
                  <a:srgbClr val="202020"/>
                </a:solidFill>
                <a:latin typeface="Calibri"/>
                <a:cs typeface="Calibri"/>
              </a:rPr>
              <a:t>you </a:t>
            </a:r>
            <a:r>
              <a:rPr sz="2666" spc="113" dirty="0">
                <a:solidFill>
                  <a:srgbClr val="202020"/>
                </a:solidFill>
                <a:latin typeface="Calibri"/>
                <a:cs typeface="Calibri"/>
              </a:rPr>
              <a:t>can </a:t>
            </a:r>
            <a:r>
              <a:rPr sz="2666" spc="180" dirty="0">
                <a:solidFill>
                  <a:srgbClr val="202020"/>
                </a:solidFill>
                <a:latin typeface="Calibri"/>
                <a:cs typeface="Calibri"/>
              </a:rPr>
              <a:t>see </a:t>
            </a:r>
            <a:r>
              <a:rPr sz="2666" spc="27" dirty="0">
                <a:solidFill>
                  <a:srgbClr val="202020"/>
                </a:solidFill>
                <a:latin typeface="Calibri"/>
                <a:cs typeface="Calibri"/>
              </a:rPr>
              <a:t>both </a:t>
            </a:r>
            <a:r>
              <a:rPr sz="2666" spc="33" dirty="0">
                <a:solidFill>
                  <a:srgbClr val="202020"/>
                </a:solidFill>
                <a:latin typeface="Calibri"/>
                <a:cs typeface="Calibri"/>
              </a:rPr>
              <a:t>‘index’ </a:t>
            </a:r>
            <a:r>
              <a:rPr sz="2666" spc="87" dirty="0">
                <a:solidFill>
                  <a:srgbClr val="202020"/>
                </a:solidFill>
                <a:latin typeface="Calibri"/>
                <a:cs typeface="Calibri"/>
              </a:rPr>
              <a:t>and </a:t>
            </a:r>
            <a:r>
              <a:rPr sz="2666" spc="53" dirty="0">
                <a:solidFill>
                  <a:srgbClr val="202020"/>
                </a:solidFill>
                <a:latin typeface="Calibri"/>
                <a:cs typeface="Calibri"/>
              </a:rPr>
              <a:t>‘staging’  </a:t>
            </a:r>
            <a:r>
              <a:rPr sz="2666" spc="113" dirty="0">
                <a:solidFill>
                  <a:srgbClr val="202020"/>
                </a:solidFill>
                <a:latin typeface="Calibri"/>
                <a:cs typeface="Calibri"/>
              </a:rPr>
              <a:t>being</a:t>
            </a:r>
            <a:r>
              <a:rPr sz="2666" spc="80" dirty="0">
                <a:solidFill>
                  <a:srgbClr val="202020"/>
                </a:solidFill>
                <a:latin typeface="Calibri"/>
                <a:cs typeface="Calibri"/>
              </a:rPr>
              <a:t> </a:t>
            </a:r>
            <a:r>
              <a:rPr sz="2666" spc="127" dirty="0">
                <a:solidFill>
                  <a:srgbClr val="202020"/>
                </a:solidFill>
                <a:latin typeface="Calibri"/>
                <a:cs typeface="Calibri"/>
              </a:rPr>
              <a:t>used</a:t>
            </a:r>
            <a:endParaRPr sz="2666">
              <a:latin typeface="Calibri"/>
              <a:cs typeface="Calibri"/>
            </a:endParaRPr>
          </a:p>
        </p:txBody>
      </p:sp>
    </p:spTree>
    <p:extLst>
      <p:ext uri="{BB962C8B-B14F-4D97-AF65-F5344CB8AC3E}">
        <p14:creationId xmlns:p14="http://schemas.microsoft.com/office/powerpoint/2010/main" val="21568171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64DB3-87EF-49CD-BC93-DD4AB820488A}"/>
              </a:ext>
            </a:extLst>
          </p:cNvPr>
          <p:cNvSpPr>
            <a:spLocks noGrp="1"/>
          </p:cNvSpPr>
          <p:nvPr>
            <p:ph type="title"/>
          </p:nvPr>
        </p:nvSpPr>
        <p:spPr/>
        <p:txBody>
          <a:bodyPr/>
          <a:lstStyle/>
          <a:p>
            <a:r>
              <a:rPr lang="en-US" dirty="0"/>
              <a:t>Theory: Encapsulation</a:t>
            </a:r>
          </a:p>
        </p:txBody>
      </p:sp>
      <p:sp>
        <p:nvSpPr>
          <p:cNvPr id="3" name="Content Placeholder 2">
            <a:extLst>
              <a:ext uri="{FF2B5EF4-FFF2-40B4-BE49-F238E27FC236}">
                <a16:creationId xmlns:a16="http://schemas.microsoft.com/office/drawing/2014/main" id="{3C486CF6-42F9-433B-8513-0112EEA05E44}"/>
              </a:ext>
            </a:extLst>
          </p:cNvPr>
          <p:cNvSpPr>
            <a:spLocks noGrp="1"/>
          </p:cNvSpPr>
          <p:nvPr>
            <p:ph idx="1"/>
          </p:nvPr>
        </p:nvSpPr>
        <p:spPr/>
        <p:txBody>
          <a:bodyPr/>
          <a:lstStyle/>
          <a:p>
            <a:r>
              <a:rPr lang="en-US" dirty="0"/>
              <a:t>Encapsulation is:</a:t>
            </a:r>
          </a:p>
          <a:p>
            <a:pPr lvl="1"/>
            <a:r>
              <a:rPr lang="en-US" b="1" dirty="0"/>
              <a:t>Binding the data with the code that manipulates it.</a:t>
            </a:r>
          </a:p>
          <a:p>
            <a:pPr lvl="1"/>
            <a:r>
              <a:rPr lang="en-US" b="1" dirty="0"/>
              <a:t>It keeps the data and the code safe from external interference</a:t>
            </a:r>
          </a:p>
          <a:p>
            <a:r>
              <a:rPr lang="en-US" dirty="0"/>
              <a:t>Power steering </a:t>
            </a:r>
          </a:p>
          <a:p>
            <a:pPr lvl="1"/>
            <a:r>
              <a:rPr lang="en-US" dirty="0"/>
              <a:t>They work synchronously to turn the car in the desired direction. It even controls the power delivered by the engine to the steering wheel. </a:t>
            </a:r>
          </a:p>
          <a:p>
            <a:pPr lvl="1"/>
            <a:r>
              <a:rPr lang="en-US" dirty="0"/>
              <a:t>But to the external world there is only one interface is available and rest of the complexity is hidden. Moreover, the steering unit in itself is complete and independent. It does not affect the functioning of any other mechanism.</a:t>
            </a:r>
          </a:p>
          <a:p>
            <a:endParaRPr lang="en-US" dirty="0"/>
          </a:p>
        </p:txBody>
      </p:sp>
    </p:spTree>
    <p:extLst>
      <p:ext uri="{BB962C8B-B14F-4D97-AF65-F5344CB8AC3E}">
        <p14:creationId xmlns:p14="http://schemas.microsoft.com/office/powerpoint/2010/main" val="4651363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210222" y="524070"/>
            <a:ext cx="6951862" cy="5132509"/>
          </a:xfrm>
          <a:prstGeom prst="rect">
            <a:avLst/>
          </a:prstGeom>
        </p:spPr>
        <p:txBody>
          <a:bodyPr vert="horz" wrap="square" lIns="0" tIns="108345" rIns="0" bIns="0" rtlCol="0">
            <a:spAutoFit/>
          </a:bodyPr>
          <a:lstStyle/>
          <a:p>
            <a:pPr marL="16929" marR="6772">
              <a:lnSpc>
                <a:spcPct val="79500"/>
              </a:lnSpc>
              <a:spcBef>
                <a:spcPts val="853"/>
              </a:spcBef>
            </a:pPr>
            <a:r>
              <a:rPr sz="2933" spc="160" dirty="0">
                <a:solidFill>
                  <a:srgbClr val="414141"/>
                </a:solidFill>
                <a:latin typeface="Calibri"/>
                <a:cs typeface="Calibri"/>
              </a:rPr>
              <a:t>Key </a:t>
            </a:r>
            <a:r>
              <a:rPr sz="2933" spc="107" dirty="0">
                <a:solidFill>
                  <a:srgbClr val="414141"/>
                </a:solidFill>
                <a:latin typeface="Calibri"/>
                <a:cs typeface="Calibri"/>
              </a:rPr>
              <a:t>Concepts: </a:t>
            </a:r>
            <a:r>
              <a:rPr sz="2933" spc="120" dirty="0">
                <a:solidFill>
                  <a:srgbClr val="414141"/>
                </a:solidFill>
                <a:latin typeface="Calibri"/>
                <a:cs typeface="Calibri"/>
              </a:rPr>
              <a:t>How </a:t>
            </a:r>
            <a:r>
              <a:rPr sz="2933" spc="127" dirty="0">
                <a:solidFill>
                  <a:srgbClr val="414141"/>
                </a:solidFill>
                <a:latin typeface="Calibri"/>
                <a:cs typeface="Calibri"/>
              </a:rPr>
              <a:t>do </a:t>
            </a:r>
            <a:r>
              <a:rPr sz="2933" spc="80" dirty="0">
                <a:solidFill>
                  <a:srgbClr val="414141"/>
                </a:solidFill>
                <a:latin typeface="Calibri"/>
                <a:cs typeface="Calibri"/>
              </a:rPr>
              <a:t>you </a:t>
            </a:r>
            <a:r>
              <a:rPr sz="2933" spc="107" dirty="0">
                <a:solidFill>
                  <a:srgbClr val="414141"/>
                </a:solidFill>
                <a:latin typeface="Calibri"/>
                <a:cs typeface="Calibri"/>
              </a:rPr>
              <a:t>make </a:t>
            </a:r>
            <a:r>
              <a:rPr sz="2933" spc="120" dirty="0">
                <a:solidFill>
                  <a:srgbClr val="414141"/>
                </a:solidFill>
                <a:latin typeface="Calibri"/>
                <a:cs typeface="Calibri"/>
              </a:rPr>
              <a:t>a</a:t>
            </a:r>
            <a:r>
              <a:rPr sz="2933" spc="-73" dirty="0">
                <a:solidFill>
                  <a:srgbClr val="414141"/>
                </a:solidFill>
                <a:latin typeface="Calibri"/>
                <a:cs typeface="Calibri"/>
              </a:rPr>
              <a:t> </a:t>
            </a:r>
            <a:r>
              <a:rPr sz="2933" spc="7" dirty="0">
                <a:solidFill>
                  <a:srgbClr val="414141"/>
                </a:solidFill>
                <a:latin typeface="Calibri"/>
                <a:cs typeface="Calibri"/>
              </a:rPr>
              <a:t>commit  </a:t>
            </a:r>
            <a:r>
              <a:rPr sz="2933" spc="67" dirty="0">
                <a:solidFill>
                  <a:srgbClr val="414141"/>
                </a:solidFill>
                <a:latin typeface="Calibri"/>
                <a:cs typeface="Calibri"/>
              </a:rPr>
              <a:t>anyway?</a:t>
            </a:r>
            <a:endParaRPr sz="2933">
              <a:latin typeface="Calibri"/>
              <a:cs typeface="Calibri"/>
            </a:endParaRPr>
          </a:p>
          <a:p>
            <a:pPr>
              <a:spcBef>
                <a:spcPts val="67"/>
              </a:spcBef>
            </a:pPr>
            <a:endParaRPr sz="2933">
              <a:latin typeface="Times New Roman"/>
              <a:cs typeface="Times New Roman"/>
            </a:endParaRPr>
          </a:p>
          <a:p>
            <a:pPr marL="702558" indent="-685629">
              <a:buClr>
                <a:srgbClr val="E5425D"/>
              </a:buClr>
              <a:buFont typeface="Arial"/>
              <a:buChar char="•"/>
              <a:tabLst>
                <a:tab pos="701711" algn="l"/>
                <a:tab pos="702558" algn="l"/>
              </a:tabLst>
            </a:pPr>
            <a:r>
              <a:rPr sz="3732" spc="200" dirty="0">
                <a:solidFill>
                  <a:srgbClr val="202020"/>
                </a:solidFill>
                <a:latin typeface="Calibri"/>
                <a:cs typeface="Calibri"/>
              </a:rPr>
              <a:t>The</a:t>
            </a:r>
            <a:r>
              <a:rPr sz="3732" spc="113" dirty="0">
                <a:solidFill>
                  <a:srgbClr val="202020"/>
                </a:solidFill>
                <a:latin typeface="Calibri"/>
                <a:cs typeface="Calibri"/>
              </a:rPr>
              <a:t> </a:t>
            </a:r>
            <a:r>
              <a:rPr sz="3732" spc="127" dirty="0">
                <a:solidFill>
                  <a:srgbClr val="202020"/>
                </a:solidFill>
                <a:latin typeface="Calibri"/>
                <a:cs typeface="Calibri"/>
              </a:rPr>
              <a:t>process:</a:t>
            </a:r>
            <a:endParaRPr sz="3732">
              <a:latin typeface="Calibri"/>
              <a:cs typeface="Calibri"/>
            </a:endParaRPr>
          </a:p>
          <a:p>
            <a:pPr marL="998817" lvl="1" indent="-372440">
              <a:spcBef>
                <a:spcPts val="686"/>
              </a:spcBef>
              <a:buClr>
                <a:srgbClr val="E5425D"/>
              </a:buClr>
              <a:buFont typeface="Arial"/>
              <a:buChar char="•"/>
              <a:tabLst>
                <a:tab pos="1006435" algn="l"/>
                <a:tab pos="1007281" algn="l"/>
              </a:tabLst>
            </a:pPr>
            <a:r>
              <a:rPr sz="3199" spc="73" dirty="0">
                <a:solidFill>
                  <a:srgbClr val="202020"/>
                </a:solidFill>
                <a:latin typeface="Calibri"/>
                <a:cs typeface="Calibri"/>
              </a:rPr>
              <a:t>Make </a:t>
            </a:r>
            <a:r>
              <a:rPr sz="3199" spc="133" dirty="0">
                <a:solidFill>
                  <a:srgbClr val="202020"/>
                </a:solidFill>
                <a:latin typeface="Calibri"/>
                <a:cs typeface="Calibri"/>
              </a:rPr>
              <a:t>some </a:t>
            </a:r>
            <a:r>
              <a:rPr sz="3199" spc="167" dirty="0">
                <a:solidFill>
                  <a:srgbClr val="202020"/>
                </a:solidFill>
                <a:latin typeface="Calibri"/>
                <a:cs typeface="Calibri"/>
              </a:rPr>
              <a:t>changes </a:t>
            </a:r>
            <a:r>
              <a:rPr sz="3199" spc="-27" dirty="0">
                <a:solidFill>
                  <a:srgbClr val="202020"/>
                </a:solidFill>
                <a:latin typeface="Calibri"/>
                <a:cs typeface="Calibri"/>
              </a:rPr>
              <a:t>to </a:t>
            </a:r>
            <a:r>
              <a:rPr sz="3199" spc="133" dirty="0">
                <a:solidFill>
                  <a:srgbClr val="202020"/>
                </a:solidFill>
                <a:latin typeface="Calibri"/>
                <a:cs typeface="Calibri"/>
              </a:rPr>
              <a:t>a</a:t>
            </a:r>
            <a:r>
              <a:rPr sz="3199" spc="140" dirty="0">
                <a:solidFill>
                  <a:srgbClr val="202020"/>
                </a:solidFill>
                <a:latin typeface="Calibri"/>
                <a:cs typeface="Calibri"/>
              </a:rPr>
              <a:t> </a:t>
            </a:r>
            <a:r>
              <a:rPr sz="3199" spc="-7" dirty="0">
                <a:solidFill>
                  <a:srgbClr val="202020"/>
                </a:solidFill>
                <a:latin typeface="Calibri"/>
                <a:cs typeface="Calibri"/>
              </a:rPr>
              <a:t>file</a:t>
            </a:r>
            <a:endParaRPr sz="3199">
              <a:latin typeface="Calibri"/>
              <a:cs typeface="Calibri"/>
            </a:endParaRPr>
          </a:p>
          <a:p>
            <a:pPr marL="998817" marR="118504" lvl="1" indent="-372440">
              <a:lnSpc>
                <a:spcPct val="99400"/>
              </a:lnSpc>
              <a:spcBef>
                <a:spcPts val="853"/>
              </a:spcBef>
              <a:buClr>
                <a:srgbClr val="E5425D"/>
              </a:buClr>
              <a:buFont typeface="Arial"/>
              <a:buChar char="•"/>
              <a:tabLst>
                <a:tab pos="1006435" algn="l"/>
                <a:tab pos="1007281" algn="l"/>
              </a:tabLst>
            </a:pPr>
            <a:r>
              <a:rPr sz="3199" spc="193" dirty="0">
                <a:solidFill>
                  <a:srgbClr val="202020"/>
                </a:solidFill>
                <a:latin typeface="Calibri"/>
                <a:cs typeface="Calibri"/>
              </a:rPr>
              <a:t>Use </a:t>
            </a:r>
            <a:r>
              <a:rPr sz="3199" spc="20" dirty="0">
                <a:solidFill>
                  <a:srgbClr val="202020"/>
                </a:solidFill>
                <a:latin typeface="Calibri"/>
                <a:cs typeface="Calibri"/>
              </a:rPr>
              <a:t>the </a:t>
            </a:r>
            <a:r>
              <a:rPr sz="3199" spc="-13" dirty="0">
                <a:solidFill>
                  <a:srgbClr val="202020"/>
                </a:solidFill>
                <a:latin typeface="Calibri"/>
                <a:cs typeface="Calibri"/>
              </a:rPr>
              <a:t>‘</a:t>
            </a:r>
            <a:r>
              <a:rPr sz="3199" spc="-13" dirty="0">
                <a:solidFill>
                  <a:srgbClr val="0000FF"/>
                </a:solidFill>
                <a:latin typeface="Calibri"/>
                <a:cs typeface="Calibri"/>
              </a:rPr>
              <a:t>git </a:t>
            </a:r>
            <a:r>
              <a:rPr sz="3199" spc="80" dirty="0">
                <a:solidFill>
                  <a:srgbClr val="0000FF"/>
                </a:solidFill>
                <a:latin typeface="Calibri"/>
                <a:cs typeface="Calibri"/>
              </a:rPr>
              <a:t>add</a:t>
            </a:r>
            <a:r>
              <a:rPr sz="3199" spc="80" dirty="0">
                <a:solidFill>
                  <a:srgbClr val="202020"/>
                </a:solidFill>
                <a:latin typeface="Calibri"/>
                <a:cs typeface="Calibri"/>
              </a:rPr>
              <a:t>’ </a:t>
            </a:r>
            <a:r>
              <a:rPr sz="3199" spc="87" dirty="0">
                <a:solidFill>
                  <a:srgbClr val="202020"/>
                </a:solidFill>
                <a:latin typeface="Calibri"/>
                <a:cs typeface="Calibri"/>
              </a:rPr>
              <a:t>command </a:t>
            </a:r>
            <a:r>
              <a:rPr sz="3199" spc="-27" dirty="0">
                <a:solidFill>
                  <a:srgbClr val="202020"/>
                </a:solidFill>
                <a:latin typeface="Calibri"/>
                <a:cs typeface="Calibri"/>
              </a:rPr>
              <a:t>to </a:t>
            </a:r>
            <a:r>
              <a:rPr sz="3199" spc="-7" dirty="0">
                <a:solidFill>
                  <a:srgbClr val="202020"/>
                </a:solidFill>
                <a:latin typeface="Calibri"/>
                <a:cs typeface="Calibri"/>
              </a:rPr>
              <a:t>put  </a:t>
            </a:r>
            <a:r>
              <a:rPr sz="3199" spc="20" dirty="0">
                <a:solidFill>
                  <a:srgbClr val="202020"/>
                </a:solidFill>
                <a:latin typeface="Calibri"/>
                <a:cs typeface="Calibri"/>
              </a:rPr>
              <a:t>the </a:t>
            </a:r>
            <a:r>
              <a:rPr sz="3199" spc="-7" dirty="0">
                <a:solidFill>
                  <a:srgbClr val="202020"/>
                </a:solidFill>
                <a:latin typeface="Calibri"/>
                <a:cs typeface="Calibri"/>
              </a:rPr>
              <a:t>file </a:t>
            </a:r>
            <a:r>
              <a:rPr sz="3199" spc="33" dirty="0">
                <a:solidFill>
                  <a:srgbClr val="202020"/>
                </a:solidFill>
                <a:latin typeface="Calibri"/>
                <a:cs typeface="Calibri"/>
              </a:rPr>
              <a:t>onto </a:t>
            </a:r>
            <a:r>
              <a:rPr sz="3199" spc="20" dirty="0">
                <a:solidFill>
                  <a:srgbClr val="202020"/>
                </a:solidFill>
                <a:latin typeface="Calibri"/>
                <a:cs typeface="Calibri"/>
              </a:rPr>
              <a:t>the </a:t>
            </a:r>
            <a:r>
              <a:rPr sz="3199" spc="107" dirty="0">
                <a:solidFill>
                  <a:srgbClr val="0000FF"/>
                </a:solidFill>
                <a:latin typeface="Calibri"/>
                <a:cs typeface="Calibri"/>
              </a:rPr>
              <a:t>staging  </a:t>
            </a:r>
            <a:r>
              <a:rPr sz="3199" spc="40" dirty="0">
                <a:solidFill>
                  <a:srgbClr val="0000FF"/>
                </a:solidFill>
                <a:latin typeface="Calibri"/>
                <a:cs typeface="Calibri"/>
              </a:rPr>
              <a:t>environment</a:t>
            </a:r>
            <a:endParaRPr sz="3199">
              <a:latin typeface="Calibri"/>
              <a:cs typeface="Calibri"/>
            </a:endParaRPr>
          </a:p>
          <a:p>
            <a:pPr marL="998817" marR="188759" lvl="1" indent="-372440">
              <a:lnSpc>
                <a:spcPts val="3759"/>
              </a:lnSpc>
              <a:spcBef>
                <a:spcPts val="986"/>
              </a:spcBef>
              <a:buClr>
                <a:srgbClr val="E5425D"/>
              </a:buClr>
              <a:buFont typeface="Arial"/>
              <a:buChar char="•"/>
              <a:tabLst>
                <a:tab pos="1006435" algn="l"/>
                <a:tab pos="1007281" algn="l"/>
              </a:tabLst>
            </a:pPr>
            <a:r>
              <a:rPr sz="3199" spc="193" dirty="0">
                <a:solidFill>
                  <a:srgbClr val="202020"/>
                </a:solidFill>
                <a:latin typeface="Calibri"/>
                <a:cs typeface="Calibri"/>
              </a:rPr>
              <a:t>Use </a:t>
            </a:r>
            <a:r>
              <a:rPr sz="3199" spc="20" dirty="0">
                <a:solidFill>
                  <a:srgbClr val="202020"/>
                </a:solidFill>
                <a:latin typeface="Calibri"/>
                <a:cs typeface="Calibri"/>
              </a:rPr>
              <a:t>the </a:t>
            </a:r>
            <a:r>
              <a:rPr sz="3199" spc="-13" dirty="0">
                <a:solidFill>
                  <a:srgbClr val="202020"/>
                </a:solidFill>
                <a:latin typeface="Calibri"/>
                <a:cs typeface="Calibri"/>
              </a:rPr>
              <a:t>‘</a:t>
            </a:r>
            <a:r>
              <a:rPr sz="3199" spc="-13" dirty="0">
                <a:solidFill>
                  <a:srgbClr val="0000FF"/>
                </a:solidFill>
                <a:latin typeface="Calibri"/>
                <a:cs typeface="Calibri"/>
              </a:rPr>
              <a:t>git </a:t>
            </a:r>
            <a:r>
              <a:rPr sz="3199" spc="-7" dirty="0">
                <a:solidFill>
                  <a:srgbClr val="0000FF"/>
                </a:solidFill>
                <a:latin typeface="Calibri"/>
                <a:cs typeface="Calibri"/>
              </a:rPr>
              <a:t>commit</a:t>
            </a:r>
            <a:r>
              <a:rPr sz="3199" spc="-7" dirty="0">
                <a:solidFill>
                  <a:srgbClr val="202020"/>
                </a:solidFill>
                <a:latin typeface="Calibri"/>
                <a:cs typeface="Calibri"/>
              </a:rPr>
              <a:t>’ </a:t>
            </a:r>
            <a:r>
              <a:rPr sz="3199" spc="87" dirty="0">
                <a:solidFill>
                  <a:srgbClr val="202020"/>
                </a:solidFill>
                <a:latin typeface="Calibri"/>
                <a:cs typeface="Calibri"/>
              </a:rPr>
              <a:t>command </a:t>
            </a:r>
            <a:r>
              <a:rPr sz="3199" spc="-27" dirty="0">
                <a:solidFill>
                  <a:srgbClr val="202020"/>
                </a:solidFill>
                <a:latin typeface="Calibri"/>
                <a:cs typeface="Calibri"/>
              </a:rPr>
              <a:t>to  </a:t>
            </a:r>
            <a:r>
              <a:rPr sz="3199" spc="80" dirty="0">
                <a:solidFill>
                  <a:srgbClr val="202020"/>
                </a:solidFill>
                <a:latin typeface="Calibri"/>
                <a:cs typeface="Calibri"/>
              </a:rPr>
              <a:t>create </a:t>
            </a:r>
            <a:r>
              <a:rPr sz="3199" spc="133" dirty="0">
                <a:solidFill>
                  <a:srgbClr val="202020"/>
                </a:solidFill>
                <a:latin typeface="Calibri"/>
                <a:cs typeface="Calibri"/>
              </a:rPr>
              <a:t>a </a:t>
            </a:r>
            <a:r>
              <a:rPr sz="3199" spc="93" dirty="0">
                <a:solidFill>
                  <a:srgbClr val="202020"/>
                </a:solidFill>
                <a:latin typeface="Calibri"/>
                <a:cs typeface="Calibri"/>
              </a:rPr>
              <a:t>new</a:t>
            </a:r>
            <a:r>
              <a:rPr sz="3199" spc="73" dirty="0">
                <a:solidFill>
                  <a:srgbClr val="202020"/>
                </a:solidFill>
                <a:latin typeface="Calibri"/>
                <a:cs typeface="Calibri"/>
              </a:rPr>
              <a:t> </a:t>
            </a:r>
            <a:r>
              <a:rPr sz="3199" spc="-7" dirty="0">
                <a:solidFill>
                  <a:srgbClr val="202020"/>
                </a:solidFill>
                <a:latin typeface="Calibri"/>
                <a:cs typeface="Calibri"/>
              </a:rPr>
              <a:t>commit’</a:t>
            </a:r>
            <a:endParaRPr sz="3199">
              <a:latin typeface="Calibri"/>
              <a:cs typeface="Calibri"/>
            </a:endParaRPr>
          </a:p>
        </p:txBody>
      </p:sp>
    </p:spTree>
    <p:extLst>
      <p:ext uri="{BB962C8B-B14F-4D97-AF65-F5344CB8AC3E}">
        <p14:creationId xmlns:p14="http://schemas.microsoft.com/office/powerpoint/2010/main" val="12753188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24633" y="938077"/>
            <a:ext cx="12798266" cy="1094288"/>
          </a:xfrm>
          <a:prstGeom prst="rect">
            <a:avLst/>
          </a:prstGeom>
        </p:spPr>
        <p:txBody>
          <a:bodyPr vert="horz" wrap="square" lIns="0" tIns="108345" rIns="0" bIns="0" rtlCol="0" anchor="b">
            <a:spAutoFit/>
          </a:bodyPr>
          <a:lstStyle/>
          <a:p>
            <a:pPr marL="3199600" marR="6772">
              <a:lnSpc>
                <a:spcPct val="79500"/>
              </a:lnSpc>
              <a:spcBef>
                <a:spcPts val="853"/>
              </a:spcBef>
            </a:pPr>
            <a:r>
              <a:rPr spc="160" dirty="0"/>
              <a:t>Key </a:t>
            </a:r>
            <a:r>
              <a:rPr spc="107" dirty="0"/>
              <a:t>Concepts: </a:t>
            </a:r>
            <a:r>
              <a:rPr spc="120" dirty="0"/>
              <a:t>How </a:t>
            </a:r>
            <a:r>
              <a:rPr spc="127" dirty="0"/>
              <a:t>do </a:t>
            </a:r>
            <a:r>
              <a:rPr spc="80" dirty="0"/>
              <a:t>you </a:t>
            </a:r>
            <a:r>
              <a:rPr spc="107" dirty="0"/>
              <a:t>make </a:t>
            </a:r>
            <a:r>
              <a:rPr spc="120" dirty="0"/>
              <a:t>a</a:t>
            </a:r>
            <a:r>
              <a:rPr spc="-73" dirty="0"/>
              <a:t> </a:t>
            </a:r>
            <a:r>
              <a:rPr spc="7" dirty="0"/>
              <a:t>commit  </a:t>
            </a:r>
            <a:r>
              <a:rPr spc="67" dirty="0"/>
              <a:t>anyway?</a:t>
            </a:r>
          </a:p>
        </p:txBody>
      </p:sp>
      <p:sp>
        <p:nvSpPr>
          <p:cNvPr id="3" name="object 3"/>
          <p:cNvSpPr/>
          <p:nvPr/>
        </p:nvSpPr>
        <p:spPr>
          <a:xfrm>
            <a:off x="3793433" y="1270491"/>
            <a:ext cx="8172758" cy="4770443"/>
          </a:xfrm>
          <a:prstGeom prst="rect">
            <a:avLst/>
          </a:prstGeom>
          <a:blipFill>
            <a:blip r:embed="rId2" cstate="print"/>
            <a:stretch>
              <a:fillRect/>
            </a:stretch>
          </a:blipFill>
        </p:spPr>
        <p:txBody>
          <a:bodyPr wrap="square" lIns="0" tIns="0" rIns="0" bIns="0" rtlCol="0"/>
          <a:lstStyle/>
          <a:p>
            <a:endParaRPr sz="2399"/>
          </a:p>
        </p:txBody>
      </p:sp>
      <p:sp>
        <p:nvSpPr>
          <p:cNvPr id="4" name="object 4"/>
          <p:cNvSpPr txBox="1"/>
          <p:nvPr/>
        </p:nvSpPr>
        <p:spPr>
          <a:xfrm>
            <a:off x="6194809" y="5652296"/>
            <a:ext cx="2593510" cy="386298"/>
          </a:xfrm>
          <a:prstGeom prst="rect">
            <a:avLst/>
          </a:prstGeom>
        </p:spPr>
        <p:txBody>
          <a:bodyPr vert="horz" wrap="square" lIns="0" tIns="16929" rIns="0" bIns="0" rtlCol="0">
            <a:spAutoFit/>
          </a:bodyPr>
          <a:lstStyle/>
          <a:p>
            <a:pPr marL="16929">
              <a:spcBef>
                <a:spcPts val="133"/>
              </a:spcBef>
            </a:pPr>
            <a:r>
              <a:rPr sz="2399" spc="67" dirty="0">
                <a:solidFill>
                  <a:srgbClr val="414141"/>
                </a:solidFill>
                <a:latin typeface="Calibri"/>
                <a:cs typeface="Calibri"/>
              </a:rPr>
              <a:t>Time </a:t>
            </a:r>
            <a:r>
              <a:rPr sz="2399" spc="113" dirty="0">
                <a:solidFill>
                  <a:srgbClr val="414141"/>
                </a:solidFill>
                <a:latin typeface="Calibri"/>
                <a:cs typeface="Calibri"/>
              </a:rPr>
              <a:t>going</a:t>
            </a:r>
            <a:r>
              <a:rPr sz="2399" spc="20" dirty="0">
                <a:solidFill>
                  <a:srgbClr val="414141"/>
                </a:solidFill>
                <a:latin typeface="Calibri"/>
                <a:cs typeface="Calibri"/>
              </a:rPr>
              <a:t> </a:t>
            </a:r>
            <a:r>
              <a:rPr sz="2399" spc="7" dirty="0">
                <a:solidFill>
                  <a:srgbClr val="414141"/>
                </a:solidFill>
                <a:latin typeface="Calibri"/>
                <a:cs typeface="Calibri"/>
              </a:rPr>
              <a:t>forward</a:t>
            </a:r>
            <a:endParaRPr sz="2399">
              <a:latin typeface="Calibri"/>
              <a:cs typeface="Calibri"/>
            </a:endParaRPr>
          </a:p>
        </p:txBody>
      </p:sp>
      <p:sp>
        <p:nvSpPr>
          <p:cNvPr id="5" name="object 5"/>
          <p:cNvSpPr/>
          <p:nvPr/>
        </p:nvSpPr>
        <p:spPr>
          <a:xfrm>
            <a:off x="4395148" y="5608280"/>
            <a:ext cx="6121499" cy="15236"/>
          </a:xfrm>
          <a:custGeom>
            <a:avLst/>
            <a:gdLst/>
            <a:ahLst/>
            <a:cxnLst/>
            <a:rect l="l" t="t" r="r" b="b"/>
            <a:pathLst>
              <a:path w="4592320" h="11429">
                <a:moveTo>
                  <a:pt x="0" y="0"/>
                </a:moveTo>
                <a:lnTo>
                  <a:pt x="4591742" y="10996"/>
                </a:lnTo>
              </a:path>
            </a:pathLst>
          </a:custGeom>
          <a:ln w="48894">
            <a:solidFill>
              <a:srgbClr val="525252"/>
            </a:solidFill>
          </a:ln>
        </p:spPr>
        <p:txBody>
          <a:bodyPr wrap="square" lIns="0" tIns="0" rIns="0" bIns="0" rtlCol="0"/>
          <a:lstStyle/>
          <a:p>
            <a:endParaRPr sz="2399"/>
          </a:p>
        </p:txBody>
      </p:sp>
      <p:sp>
        <p:nvSpPr>
          <p:cNvPr id="6" name="object 6"/>
          <p:cNvSpPr/>
          <p:nvPr/>
        </p:nvSpPr>
        <p:spPr>
          <a:xfrm>
            <a:off x="10287739" y="5476094"/>
            <a:ext cx="292816" cy="292773"/>
          </a:xfrm>
          <a:prstGeom prst="rect">
            <a:avLst/>
          </a:prstGeom>
          <a:blipFill>
            <a:blip r:embed="rId3" cstate="print"/>
            <a:stretch>
              <a:fillRect/>
            </a:stretch>
          </a:blipFill>
        </p:spPr>
        <p:txBody>
          <a:bodyPr wrap="square" lIns="0" tIns="0" rIns="0" bIns="0" rtlCol="0"/>
          <a:lstStyle/>
          <a:p>
            <a:endParaRPr sz="2399"/>
          </a:p>
        </p:txBody>
      </p:sp>
    </p:spTree>
    <p:extLst>
      <p:ext uri="{BB962C8B-B14F-4D97-AF65-F5344CB8AC3E}">
        <p14:creationId xmlns:p14="http://schemas.microsoft.com/office/powerpoint/2010/main" val="1517071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24633" y="938077"/>
            <a:ext cx="12798266" cy="1094288"/>
          </a:xfrm>
          <a:prstGeom prst="rect">
            <a:avLst/>
          </a:prstGeom>
        </p:spPr>
        <p:txBody>
          <a:bodyPr vert="horz" wrap="square" lIns="0" tIns="108345" rIns="0" bIns="0" rtlCol="0" anchor="b">
            <a:spAutoFit/>
          </a:bodyPr>
          <a:lstStyle/>
          <a:p>
            <a:pPr marL="3199600" marR="6772">
              <a:lnSpc>
                <a:spcPct val="79500"/>
              </a:lnSpc>
              <a:spcBef>
                <a:spcPts val="853"/>
              </a:spcBef>
            </a:pPr>
            <a:r>
              <a:rPr spc="160" dirty="0"/>
              <a:t>Key </a:t>
            </a:r>
            <a:r>
              <a:rPr spc="107" dirty="0"/>
              <a:t>Concepts: </a:t>
            </a:r>
            <a:r>
              <a:rPr spc="120" dirty="0"/>
              <a:t>How </a:t>
            </a:r>
            <a:r>
              <a:rPr spc="127" dirty="0"/>
              <a:t>do </a:t>
            </a:r>
            <a:r>
              <a:rPr spc="80" dirty="0"/>
              <a:t>you </a:t>
            </a:r>
            <a:r>
              <a:rPr spc="107" dirty="0"/>
              <a:t>make </a:t>
            </a:r>
            <a:r>
              <a:rPr spc="120" dirty="0"/>
              <a:t>a</a:t>
            </a:r>
            <a:r>
              <a:rPr spc="-73" dirty="0"/>
              <a:t> </a:t>
            </a:r>
            <a:r>
              <a:rPr spc="7" dirty="0"/>
              <a:t>commit  </a:t>
            </a:r>
            <a:r>
              <a:rPr spc="67" dirty="0"/>
              <a:t>anyway?</a:t>
            </a:r>
          </a:p>
        </p:txBody>
      </p:sp>
      <p:sp>
        <p:nvSpPr>
          <p:cNvPr id="3" name="object 3"/>
          <p:cNvSpPr/>
          <p:nvPr/>
        </p:nvSpPr>
        <p:spPr>
          <a:xfrm>
            <a:off x="3975628" y="1421619"/>
            <a:ext cx="7794060" cy="4549396"/>
          </a:xfrm>
          <a:prstGeom prst="rect">
            <a:avLst/>
          </a:prstGeom>
          <a:blipFill>
            <a:blip r:embed="rId2" cstate="print"/>
            <a:stretch>
              <a:fillRect/>
            </a:stretch>
          </a:blipFill>
        </p:spPr>
        <p:txBody>
          <a:bodyPr wrap="square" lIns="0" tIns="0" rIns="0" bIns="0" rtlCol="0"/>
          <a:lstStyle/>
          <a:p>
            <a:endParaRPr sz="2399"/>
          </a:p>
        </p:txBody>
      </p:sp>
      <p:sp>
        <p:nvSpPr>
          <p:cNvPr id="4" name="object 4"/>
          <p:cNvSpPr/>
          <p:nvPr/>
        </p:nvSpPr>
        <p:spPr>
          <a:xfrm>
            <a:off x="4912562" y="2252905"/>
            <a:ext cx="1693739" cy="876918"/>
          </a:xfrm>
          <a:custGeom>
            <a:avLst/>
            <a:gdLst/>
            <a:ahLst/>
            <a:cxnLst/>
            <a:rect l="l" t="t" r="r" b="b"/>
            <a:pathLst>
              <a:path w="1270635" h="657860">
                <a:moveTo>
                  <a:pt x="0" y="0"/>
                </a:moveTo>
                <a:lnTo>
                  <a:pt x="1270039" y="0"/>
                </a:lnTo>
                <a:lnTo>
                  <a:pt x="1270039" y="657641"/>
                </a:lnTo>
                <a:lnTo>
                  <a:pt x="0" y="657641"/>
                </a:lnTo>
                <a:lnTo>
                  <a:pt x="0" y="0"/>
                </a:lnTo>
                <a:close/>
              </a:path>
            </a:pathLst>
          </a:custGeom>
          <a:solidFill>
            <a:srgbClr val="FFFFFF"/>
          </a:solidFill>
        </p:spPr>
        <p:txBody>
          <a:bodyPr wrap="square" lIns="0" tIns="0" rIns="0" bIns="0" rtlCol="0"/>
          <a:lstStyle/>
          <a:p>
            <a:endParaRPr sz="2399"/>
          </a:p>
        </p:txBody>
      </p:sp>
      <p:sp>
        <p:nvSpPr>
          <p:cNvPr id="5" name="object 5"/>
          <p:cNvSpPr/>
          <p:nvPr/>
        </p:nvSpPr>
        <p:spPr>
          <a:xfrm>
            <a:off x="4912562" y="2252905"/>
            <a:ext cx="1693739" cy="876918"/>
          </a:xfrm>
          <a:custGeom>
            <a:avLst/>
            <a:gdLst/>
            <a:ahLst/>
            <a:cxnLst/>
            <a:rect l="l" t="t" r="r" b="b"/>
            <a:pathLst>
              <a:path w="1270635" h="657860">
                <a:moveTo>
                  <a:pt x="0" y="0"/>
                </a:moveTo>
                <a:lnTo>
                  <a:pt x="1270038" y="0"/>
                </a:lnTo>
                <a:lnTo>
                  <a:pt x="1270038" y="657641"/>
                </a:lnTo>
                <a:lnTo>
                  <a:pt x="0" y="657641"/>
                </a:lnTo>
                <a:lnTo>
                  <a:pt x="0" y="0"/>
                </a:lnTo>
                <a:close/>
              </a:path>
            </a:pathLst>
          </a:custGeom>
          <a:ln w="9524">
            <a:solidFill>
              <a:srgbClr val="FFFFFF"/>
            </a:solidFill>
          </a:ln>
        </p:spPr>
        <p:txBody>
          <a:bodyPr wrap="square" lIns="0" tIns="0" rIns="0" bIns="0" rtlCol="0"/>
          <a:lstStyle/>
          <a:p>
            <a:endParaRPr sz="2399"/>
          </a:p>
        </p:txBody>
      </p:sp>
      <p:sp>
        <p:nvSpPr>
          <p:cNvPr id="6" name="object 6"/>
          <p:cNvSpPr txBox="1"/>
          <p:nvPr/>
        </p:nvSpPr>
        <p:spPr>
          <a:xfrm>
            <a:off x="6194809" y="5591838"/>
            <a:ext cx="2593510" cy="386298"/>
          </a:xfrm>
          <a:prstGeom prst="rect">
            <a:avLst/>
          </a:prstGeom>
        </p:spPr>
        <p:txBody>
          <a:bodyPr vert="horz" wrap="square" lIns="0" tIns="16929" rIns="0" bIns="0" rtlCol="0">
            <a:spAutoFit/>
          </a:bodyPr>
          <a:lstStyle/>
          <a:p>
            <a:pPr marL="16929">
              <a:spcBef>
                <a:spcPts val="133"/>
              </a:spcBef>
            </a:pPr>
            <a:r>
              <a:rPr sz="2399" spc="67" dirty="0">
                <a:solidFill>
                  <a:srgbClr val="414141"/>
                </a:solidFill>
                <a:latin typeface="Calibri"/>
                <a:cs typeface="Calibri"/>
              </a:rPr>
              <a:t>Time </a:t>
            </a:r>
            <a:r>
              <a:rPr sz="2399" spc="113" dirty="0">
                <a:solidFill>
                  <a:srgbClr val="414141"/>
                </a:solidFill>
                <a:latin typeface="Calibri"/>
                <a:cs typeface="Calibri"/>
              </a:rPr>
              <a:t>going</a:t>
            </a:r>
            <a:r>
              <a:rPr sz="2399" spc="20" dirty="0">
                <a:solidFill>
                  <a:srgbClr val="414141"/>
                </a:solidFill>
                <a:latin typeface="Calibri"/>
                <a:cs typeface="Calibri"/>
              </a:rPr>
              <a:t> </a:t>
            </a:r>
            <a:r>
              <a:rPr sz="2399" spc="7" dirty="0">
                <a:solidFill>
                  <a:srgbClr val="414141"/>
                </a:solidFill>
                <a:latin typeface="Calibri"/>
                <a:cs typeface="Calibri"/>
              </a:rPr>
              <a:t>forward</a:t>
            </a:r>
            <a:endParaRPr sz="2399">
              <a:latin typeface="Calibri"/>
              <a:cs typeface="Calibri"/>
            </a:endParaRPr>
          </a:p>
        </p:txBody>
      </p:sp>
      <p:sp>
        <p:nvSpPr>
          <p:cNvPr id="7" name="object 7"/>
          <p:cNvSpPr/>
          <p:nvPr/>
        </p:nvSpPr>
        <p:spPr>
          <a:xfrm>
            <a:off x="4395148" y="5547821"/>
            <a:ext cx="6121499" cy="15236"/>
          </a:xfrm>
          <a:custGeom>
            <a:avLst/>
            <a:gdLst/>
            <a:ahLst/>
            <a:cxnLst/>
            <a:rect l="l" t="t" r="r" b="b"/>
            <a:pathLst>
              <a:path w="4592320" h="11429">
                <a:moveTo>
                  <a:pt x="0" y="0"/>
                </a:moveTo>
                <a:lnTo>
                  <a:pt x="4591742" y="10996"/>
                </a:lnTo>
              </a:path>
            </a:pathLst>
          </a:custGeom>
          <a:ln w="48894">
            <a:solidFill>
              <a:srgbClr val="525252"/>
            </a:solidFill>
          </a:ln>
        </p:spPr>
        <p:txBody>
          <a:bodyPr wrap="square" lIns="0" tIns="0" rIns="0" bIns="0" rtlCol="0"/>
          <a:lstStyle/>
          <a:p>
            <a:endParaRPr sz="2399"/>
          </a:p>
        </p:txBody>
      </p:sp>
      <p:sp>
        <p:nvSpPr>
          <p:cNvPr id="8" name="object 8"/>
          <p:cNvSpPr/>
          <p:nvPr/>
        </p:nvSpPr>
        <p:spPr>
          <a:xfrm>
            <a:off x="10287739" y="5415634"/>
            <a:ext cx="292816" cy="292772"/>
          </a:xfrm>
          <a:prstGeom prst="rect">
            <a:avLst/>
          </a:prstGeom>
          <a:blipFill>
            <a:blip r:embed="rId3" cstate="print"/>
            <a:stretch>
              <a:fillRect/>
            </a:stretch>
          </a:blipFill>
        </p:spPr>
        <p:txBody>
          <a:bodyPr wrap="square" lIns="0" tIns="0" rIns="0" bIns="0" rtlCol="0"/>
          <a:lstStyle/>
          <a:p>
            <a:endParaRPr sz="2399"/>
          </a:p>
        </p:txBody>
      </p:sp>
    </p:spTree>
    <p:extLst>
      <p:ext uri="{BB962C8B-B14F-4D97-AF65-F5344CB8AC3E}">
        <p14:creationId xmlns:p14="http://schemas.microsoft.com/office/powerpoint/2010/main" val="2486920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 y="895"/>
            <a:ext cx="12177545" cy="6856211"/>
          </a:xfrm>
          <a:prstGeom prst="rect">
            <a:avLst/>
          </a:prstGeom>
          <a:blipFill>
            <a:blip r:embed="rId2" cstate="print"/>
            <a:stretch>
              <a:fillRect/>
            </a:stretch>
          </a:blipFill>
        </p:spPr>
        <p:txBody>
          <a:bodyPr wrap="square" lIns="0" tIns="0" rIns="0" bIns="0" rtlCol="0"/>
          <a:lstStyle/>
          <a:p>
            <a:endParaRPr sz="2399"/>
          </a:p>
        </p:txBody>
      </p:sp>
      <p:sp>
        <p:nvSpPr>
          <p:cNvPr id="3" name="object 3"/>
          <p:cNvSpPr/>
          <p:nvPr/>
        </p:nvSpPr>
        <p:spPr>
          <a:xfrm>
            <a:off x="1953135" y="2238392"/>
            <a:ext cx="10236074" cy="2212609"/>
          </a:xfrm>
          <a:custGeom>
            <a:avLst/>
            <a:gdLst/>
            <a:ahLst/>
            <a:cxnLst/>
            <a:rect l="l" t="t" r="r" b="b"/>
            <a:pathLst>
              <a:path w="7679055" h="1659889">
                <a:moveTo>
                  <a:pt x="0" y="0"/>
                </a:moveTo>
                <a:lnTo>
                  <a:pt x="7678765" y="0"/>
                </a:lnTo>
                <a:lnTo>
                  <a:pt x="7678765" y="1659660"/>
                </a:lnTo>
                <a:lnTo>
                  <a:pt x="0" y="1659660"/>
                </a:lnTo>
                <a:lnTo>
                  <a:pt x="0" y="0"/>
                </a:lnTo>
                <a:close/>
              </a:path>
            </a:pathLst>
          </a:custGeom>
          <a:solidFill>
            <a:srgbClr val="2B2B2B"/>
          </a:solidFill>
        </p:spPr>
        <p:txBody>
          <a:bodyPr wrap="square" lIns="0" tIns="0" rIns="0" bIns="0" rtlCol="0"/>
          <a:lstStyle/>
          <a:p>
            <a:endParaRPr sz="2399"/>
          </a:p>
        </p:txBody>
      </p:sp>
      <p:sp>
        <p:nvSpPr>
          <p:cNvPr id="4" name="object 4"/>
          <p:cNvSpPr txBox="1"/>
          <p:nvPr/>
        </p:nvSpPr>
        <p:spPr>
          <a:xfrm>
            <a:off x="2058095" y="2921319"/>
            <a:ext cx="4687618" cy="837640"/>
          </a:xfrm>
          <a:prstGeom prst="rect">
            <a:avLst/>
          </a:prstGeom>
        </p:spPr>
        <p:txBody>
          <a:bodyPr vert="horz" wrap="square" lIns="0" tIns="16929" rIns="0" bIns="0" rtlCol="0">
            <a:spAutoFit/>
          </a:bodyPr>
          <a:lstStyle/>
          <a:p>
            <a:pPr marL="16929">
              <a:spcBef>
                <a:spcPts val="133"/>
              </a:spcBef>
            </a:pPr>
            <a:r>
              <a:rPr sz="5332" spc="-40" dirty="0">
                <a:solidFill>
                  <a:srgbClr val="FFFFFF"/>
                </a:solidFill>
                <a:latin typeface="Calibri"/>
                <a:cs typeface="Calibri"/>
              </a:rPr>
              <a:t>What </a:t>
            </a:r>
            <a:r>
              <a:rPr sz="5332" spc="133" dirty="0">
                <a:solidFill>
                  <a:srgbClr val="FFFFFF"/>
                </a:solidFill>
                <a:latin typeface="Calibri"/>
                <a:cs typeface="Calibri"/>
              </a:rPr>
              <a:t>is</a:t>
            </a:r>
            <a:r>
              <a:rPr sz="5332" spc="313" dirty="0">
                <a:solidFill>
                  <a:srgbClr val="FFFFFF"/>
                </a:solidFill>
                <a:latin typeface="Calibri"/>
                <a:cs typeface="Calibri"/>
              </a:rPr>
              <a:t> </a:t>
            </a:r>
            <a:r>
              <a:rPr sz="5332" spc="107" dirty="0">
                <a:solidFill>
                  <a:srgbClr val="FFFFFF"/>
                </a:solidFill>
                <a:latin typeface="Calibri"/>
                <a:cs typeface="Calibri"/>
              </a:rPr>
              <a:t>GitHub?</a:t>
            </a:r>
            <a:endParaRPr sz="5332">
              <a:latin typeface="Calibri"/>
              <a:cs typeface="Calibri"/>
            </a:endParaRPr>
          </a:p>
        </p:txBody>
      </p:sp>
      <p:sp>
        <p:nvSpPr>
          <p:cNvPr id="5" name="object 5"/>
          <p:cNvSpPr/>
          <p:nvPr/>
        </p:nvSpPr>
        <p:spPr>
          <a:xfrm>
            <a:off x="2" y="2238392"/>
            <a:ext cx="1953598" cy="2212609"/>
          </a:xfrm>
          <a:custGeom>
            <a:avLst/>
            <a:gdLst/>
            <a:ahLst/>
            <a:cxnLst/>
            <a:rect l="l" t="t" r="r" b="b"/>
            <a:pathLst>
              <a:path w="1465580" h="1659889">
                <a:moveTo>
                  <a:pt x="0" y="0"/>
                </a:moveTo>
                <a:lnTo>
                  <a:pt x="1465230" y="0"/>
                </a:lnTo>
                <a:lnTo>
                  <a:pt x="1465230" y="1659660"/>
                </a:lnTo>
                <a:lnTo>
                  <a:pt x="0" y="1659660"/>
                </a:lnTo>
                <a:lnTo>
                  <a:pt x="0" y="0"/>
                </a:lnTo>
                <a:close/>
              </a:path>
            </a:pathLst>
          </a:custGeom>
          <a:solidFill>
            <a:srgbClr val="2B2B2B"/>
          </a:solidFill>
        </p:spPr>
        <p:txBody>
          <a:bodyPr wrap="square" lIns="0" tIns="0" rIns="0" bIns="0" rtlCol="0"/>
          <a:lstStyle/>
          <a:p>
            <a:endParaRPr sz="2399"/>
          </a:p>
        </p:txBody>
      </p:sp>
      <p:sp>
        <p:nvSpPr>
          <p:cNvPr id="6" name="object 6"/>
          <p:cNvSpPr txBox="1">
            <a:spLocks noGrp="1"/>
          </p:cNvSpPr>
          <p:nvPr>
            <p:ph type="title"/>
          </p:nvPr>
        </p:nvSpPr>
        <p:spPr>
          <a:xfrm>
            <a:off x="523449" y="2280060"/>
            <a:ext cx="913315" cy="1986416"/>
          </a:xfrm>
          <a:prstGeom prst="rect">
            <a:avLst/>
          </a:prstGeom>
        </p:spPr>
        <p:txBody>
          <a:bodyPr vert="horz" wrap="square" lIns="0" tIns="16929" rIns="0" bIns="0" rtlCol="0" anchor="b">
            <a:spAutoFit/>
          </a:bodyPr>
          <a:lstStyle/>
          <a:p>
            <a:pPr marL="16929">
              <a:lnSpc>
                <a:spcPct val="100000"/>
              </a:lnSpc>
              <a:spcBef>
                <a:spcPts val="133"/>
              </a:spcBef>
            </a:pPr>
            <a:r>
              <a:rPr sz="12797" spc="433" dirty="0">
                <a:solidFill>
                  <a:srgbClr val="3D8CA0"/>
                </a:solidFill>
              </a:rPr>
              <a:t>4</a:t>
            </a:r>
            <a:endParaRPr sz="12797"/>
          </a:p>
        </p:txBody>
      </p:sp>
    </p:spTree>
    <p:extLst>
      <p:ext uri="{BB962C8B-B14F-4D97-AF65-F5344CB8AC3E}">
        <p14:creationId xmlns:p14="http://schemas.microsoft.com/office/powerpoint/2010/main" val="809028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3757375" cy="1330018"/>
          </a:xfrm>
          <a:prstGeom prst="rect">
            <a:avLst/>
          </a:prstGeom>
        </p:spPr>
        <p:txBody>
          <a:bodyPr vert="horz" wrap="square" lIns="0" tIns="16929" rIns="0" bIns="0" rtlCol="0" anchor="b">
            <a:spAutoFit/>
          </a:bodyPr>
          <a:lstStyle/>
          <a:p>
            <a:pPr marL="16929">
              <a:lnSpc>
                <a:spcPct val="100000"/>
              </a:lnSpc>
              <a:spcBef>
                <a:spcPts val="133"/>
              </a:spcBef>
            </a:pPr>
            <a:r>
              <a:rPr sz="4266" spc="-33" dirty="0"/>
              <a:t>What </a:t>
            </a:r>
            <a:r>
              <a:rPr sz="4266" spc="107" dirty="0"/>
              <a:t>is</a:t>
            </a:r>
            <a:r>
              <a:rPr sz="4266" spc="227" dirty="0"/>
              <a:t> </a:t>
            </a:r>
            <a:r>
              <a:rPr sz="4266" spc="87" dirty="0"/>
              <a:t>GitHub?</a:t>
            </a:r>
            <a:endParaRPr sz="4266"/>
          </a:p>
        </p:txBody>
      </p:sp>
      <p:sp>
        <p:nvSpPr>
          <p:cNvPr id="3" name="object 3"/>
          <p:cNvSpPr txBox="1"/>
          <p:nvPr/>
        </p:nvSpPr>
        <p:spPr>
          <a:xfrm>
            <a:off x="4210222" y="1689382"/>
            <a:ext cx="7027196" cy="4317878"/>
          </a:xfrm>
          <a:prstGeom prst="rect">
            <a:avLst/>
          </a:prstGeom>
        </p:spPr>
        <p:txBody>
          <a:bodyPr vert="horz" wrap="square" lIns="0" tIns="49940" rIns="0" bIns="0" rtlCol="0">
            <a:spAutoFit/>
          </a:bodyPr>
          <a:lstStyle/>
          <a:p>
            <a:pPr marL="694093" indent="-677164">
              <a:spcBef>
                <a:spcPts val="393"/>
              </a:spcBef>
              <a:buClr>
                <a:srgbClr val="E5425D"/>
              </a:buClr>
              <a:buFont typeface="Arial"/>
              <a:buChar char="•"/>
              <a:tabLst>
                <a:tab pos="701711" algn="l"/>
                <a:tab pos="702558" algn="l"/>
              </a:tabLst>
            </a:pPr>
            <a:r>
              <a:rPr sz="3199" spc="33" dirty="0">
                <a:solidFill>
                  <a:srgbClr val="414141"/>
                </a:solidFill>
                <a:latin typeface="Calibri"/>
                <a:cs typeface="Calibri"/>
                <a:hlinkClick r:id="rId2"/>
              </a:rPr>
              <a:t>www.github.com</a:t>
            </a:r>
            <a:endParaRPr sz="3199">
              <a:latin typeface="Calibri"/>
              <a:cs typeface="Calibri"/>
            </a:endParaRPr>
          </a:p>
          <a:p>
            <a:pPr marL="694093" marR="530727" indent="-677164">
              <a:lnSpc>
                <a:spcPts val="3492"/>
              </a:lnSpc>
              <a:spcBef>
                <a:spcPts val="667"/>
              </a:spcBef>
              <a:buClr>
                <a:srgbClr val="E5425D"/>
              </a:buClr>
              <a:buFont typeface="Arial"/>
              <a:buChar char="•"/>
              <a:tabLst>
                <a:tab pos="701711" algn="l"/>
                <a:tab pos="702558" algn="l"/>
              </a:tabLst>
            </a:pPr>
            <a:r>
              <a:rPr sz="3199" spc="120" dirty="0">
                <a:solidFill>
                  <a:srgbClr val="414141"/>
                </a:solidFill>
                <a:latin typeface="Calibri"/>
                <a:cs typeface="Calibri"/>
              </a:rPr>
              <a:t>Largest </a:t>
            </a:r>
            <a:r>
              <a:rPr sz="3199" spc="133" dirty="0">
                <a:solidFill>
                  <a:srgbClr val="414141"/>
                </a:solidFill>
                <a:latin typeface="Calibri"/>
                <a:cs typeface="Calibri"/>
              </a:rPr>
              <a:t>web-based </a:t>
            </a:r>
            <a:r>
              <a:rPr sz="3199" spc="20" dirty="0">
                <a:solidFill>
                  <a:srgbClr val="414141"/>
                </a:solidFill>
                <a:latin typeface="Calibri"/>
                <a:cs typeface="Calibri"/>
              </a:rPr>
              <a:t>git </a:t>
            </a:r>
            <a:r>
              <a:rPr sz="3199" spc="47" dirty="0">
                <a:solidFill>
                  <a:srgbClr val="414141"/>
                </a:solidFill>
                <a:latin typeface="Calibri"/>
                <a:cs typeface="Calibri"/>
              </a:rPr>
              <a:t>repository  </a:t>
            </a:r>
            <a:r>
              <a:rPr sz="3199" spc="73" dirty="0">
                <a:solidFill>
                  <a:srgbClr val="414141"/>
                </a:solidFill>
                <a:latin typeface="Calibri"/>
                <a:cs typeface="Calibri"/>
              </a:rPr>
              <a:t>hosting</a:t>
            </a:r>
            <a:r>
              <a:rPr sz="3199" spc="93" dirty="0">
                <a:solidFill>
                  <a:srgbClr val="414141"/>
                </a:solidFill>
                <a:latin typeface="Calibri"/>
                <a:cs typeface="Calibri"/>
              </a:rPr>
              <a:t> </a:t>
            </a:r>
            <a:r>
              <a:rPr sz="3199" spc="113" dirty="0">
                <a:solidFill>
                  <a:srgbClr val="414141"/>
                </a:solidFill>
                <a:latin typeface="Calibri"/>
                <a:cs typeface="Calibri"/>
              </a:rPr>
              <a:t>service</a:t>
            </a:r>
            <a:endParaRPr sz="3199">
              <a:latin typeface="Calibri"/>
              <a:cs typeface="Calibri"/>
            </a:endParaRPr>
          </a:p>
          <a:p>
            <a:pPr marL="1007281" lvl="1" indent="-380905">
              <a:spcBef>
                <a:spcPts val="267"/>
              </a:spcBef>
              <a:buClr>
                <a:srgbClr val="E5425D"/>
              </a:buClr>
              <a:buFont typeface="Arial"/>
              <a:buChar char="•"/>
              <a:tabLst>
                <a:tab pos="1006435" algn="l"/>
                <a:tab pos="1007281" algn="l"/>
              </a:tabLst>
            </a:pPr>
            <a:r>
              <a:rPr sz="2666" spc="87" dirty="0">
                <a:solidFill>
                  <a:srgbClr val="202020"/>
                </a:solidFill>
                <a:latin typeface="Calibri"/>
                <a:cs typeface="Calibri"/>
              </a:rPr>
              <a:t>Aka, </a:t>
            </a:r>
            <a:r>
              <a:rPr sz="2666" spc="67" dirty="0">
                <a:solidFill>
                  <a:srgbClr val="202020"/>
                </a:solidFill>
                <a:latin typeface="Calibri"/>
                <a:cs typeface="Calibri"/>
              </a:rPr>
              <a:t>hosts </a:t>
            </a:r>
            <a:r>
              <a:rPr sz="2666" spc="13" dirty="0">
                <a:solidFill>
                  <a:srgbClr val="202020"/>
                </a:solidFill>
                <a:latin typeface="Calibri"/>
                <a:cs typeface="Calibri"/>
              </a:rPr>
              <a:t>‘</a:t>
            </a:r>
            <a:r>
              <a:rPr sz="2666" spc="13" dirty="0">
                <a:solidFill>
                  <a:srgbClr val="0000FF"/>
                </a:solidFill>
                <a:latin typeface="Calibri"/>
                <a:cs typeface="Calibri"/>
              </a:rPr>
              <a:t>remote</a:t>
            </a:r>
            <a:r>
              <a:rPr sz="2666" spc="100" dirty="0">
                <a:solidFill>
                  <a:srgbClr val="0000FF"/>
                </a:solidFill>
                <a:latin typeface="Calibri"/>
                <a:cs typeface="Calibri"/>
              </a:rPr>
              <a:t> </a:t>
            </a:r>
            <a:r>
              <a:rPr sz="2666" spc="40" dirty="0">
                <a:solidFill>
                  <a:srgbClr val="0000FF"/>
                </a:solidFill>
                <a:latin typeface="Calibri"/>
                <a:cs typeface="Calibri"/>
              </a:rPr>
              <a:t>repositories</a:t>
            </a:r>
            <a:r>
              <a:rPr sz="2666" spc="40" dirty="0">
                <a:solidFill>
                  <a:srgbClr val="202020"/>
                </a:solidFill>
                <a:latin typeface="Calibri"/>
                <a:cs typeface="Calibri"/>
              </a:rPr>
              <a:t>’</a:t>
            </a:r>
            <a:endParaRPr sz="2666">
              <a:latin typeface="Calibri"/>
              <a:cs typeface="Calibri"/>
            </a:endParaRPr>
          </a:p>
          <a:p>
            <a:pPr marL="694093" marR="398680" indent="-677164">
              <a:lnSpc>
                <a:spcPts val="3492"/>
              </a:lnSpc>
              <a:spcBef>
                <a:spcPts val="746"/>
              </a:spcBef>
              <a:buClr>
                <a:srgbClr val="E5425D"/>
              </a:buClr>
              <a:buFont typeface="Arial"/>
              <a:buChar char="•"/>
              <a:tabLst>
                <a:tab pos="701711" algn="l"/>
                <a:tab pos="702558" algn="l"/>
              </a:tabLst>
            </a:pPr>
            <a:r>
              <a:rPr sz="3199" spc="80" dirty="0">
                <a:solidFill>
                  <a:srgbClr val="414141"/>
                </a:solidFill>
                <a:latin typeface="Calibri"/>
                <a:cs typeface="Calibri"/>
              </a:rPr>
              <a:t>Allows </a:t>
            </a:r>
            <a:r>
              <a:rPr sz="3199" spc="-33" dirty="0">
                <a:solidFill>
                  <a:srgbClr val="414141"/>
                </a:solidFill>
                <a:latin typeface="Calibri"/>
                <a:cs typeface="Calibri"/>
              </a:rPr>
              <a:t>for </a:t>
            </a:r>
            <a:r>
              <a:rPr sz="3199" spc="180" dirty="0">
                <a:solidFill>
                  <a:srgbClr val="414141"/>
                </a:solidFill>
                <a:latin typeface="Calibri"/>
                <a:cs typeface="Calibri"/>
              </a:rPr>
              <a:t>code </a:t>
            </a:r>
            <a:r>
              <a:rPr sz="3199" spc="47" dirty="0">
                <a:solidFill>
                  <a:srgbClr val="414141"/>
                </a:solidFill>
                <a:latin typeface="Calibri"/>
                <a:cs typeface="Calibri"/>
              </a:rPr>
              <a:t>collaboration </a:t>
            </a:r>
            <a:r>
              <a:rPr sz="3199" spc="-47" dirty="0">
                <a:solidFill>
                  <a:srgbClr val="414141"/>
                </a:solidFill>
                <a:latin typeface="Calibri"/>
                <a:cs typeface="Calibri"/>
              </a:rPr>
              <a:t>with  </a:t>
            </a:r>
            <a:r>
              <a:rPr sz="3199" spc="113" dirty="0">
                <a:solidFill>
                  <a:srgbClr val="414141"/>
                </a:solidFill>
                <a:latin typeface="Calibri"/>
                <a:cs typeface="Calibri"/>
              </a:rPr>
              <a:t>anyone</a:t>
            </a:r>
            <a:r>
              <a:rPr sz="3199" spc="93" dirty="0">
                <a:solidFill>
                  <a:srgbClr val="414141"/>
                </a:solidFill>
                <a:latin typeface="Calibri"/>
                <a:cs typeface="Calibri"/>
              </a:rPr>
              <a:t> </a:t>
            </a:r>
            <a:r>
              <a:rPr sz="3199" spc="53" dirty="0">
                <a:solidFill>
                  <a:srgbClr val="414141"/>
                </a:solidFill>
                <a:latin typeface="Calibri"/>
                <a:cs typeface="Calibri"/>
              </a:rPr>
              <a:t>online</a:t>
            </a:r>
            <a:endParaRPr sz="3199">
              <a:latin typeface="Calibri"/>
              <a:cs typeface="Calibri"/>
            </a:endParaRPr>
          </a:p>
          <a:p>
            <a:pPr marL="702558" indent="-685629">
              <a:spcBef>
                <a:spcPts val="339"/>
              </a:spcBef>
              <a:buClr>
                <a:srgbClr val="E5425D"/>
              </a:buClr>
              <a:buFont typeface="Arial"/>
              <a:buChar char="•"/>
              <a:tabLst>
                <a:tab pos="701711" algn="l"/>
                <a:tab pos="702558" algn="l"/>
              </a:tabLst>
            </a:pPr>
            <a:r>
              <a:rPr sz="3199" spc="180" dirty="0">
                <a:solidFill>
                  <a:srgbClr val="414141"/>
                </a:solidFill>
                <a:latin typeface="Calibri"/>
                <a:cs typeface="Calibri"/>
              </a:rPr>
              <a:t>Adds </a:t>
            </a:r>
            <a:r>
              <a:rPr sz="3199" spc="40" dirty="0">
                <a:solidFill>
                  <a:srgbClr val="414141"/>
                </a:solidFill>
                <a:latin typeface="Calibri"/>
                <a:cs typeface="Calibri"/>
              </a:rPr>
              <a:t>extra </a:t>
            </a:r>
            <a:r>
              <a:rPr sz="3199" dirty="0">
                <a:solidFill>
                  <a:srgbClr val="414141"/>
                </a:solidFill>
                <a:latin typeface="Calibri"/>
                <a:cs typeface="Calibri"/>
              </a:rPr>
              <a:t>functionality </a:t>
            </a:r>
            <a:r>
              <a:rPr sz="3199" spc="87" dirty="0">
                <a:solidFill>
                  <a:srgbClr val="414141"/>
                </a:solidFill>
                <a:latin typeface="Calibri"/>
                <a:cs typeface="Calibri"/>
              </a:rPr>
              <a:t>on </a:t>
            </a:r>
            <a:r>
              <a:rPr sz="3199" spc="27" dirty="0">
                <a:solidFill>
                  <a:srgbClr val="414141"/>
                </a:solidFill>
                <a:latin typeface="Calibri"/>
                <a:cs typeface="Calibri"/>
              </a:rPr>
              <a:t>top </a:t>
            </a:r>
            <a:r>
              <a:rPr sz="3199" dirty="0">
                <a:solidFill>
                  <a:srgbClr val="414141"/>
                </a:solidFill>
                <a:latin typeface="Calibri"/>
                <a:cs typeface="Calibri"/>
              </a:rPr>
              <a:t>of</a:t>
            </a:r>
            <a:r>
              <a:rPr sz="3199" spc="260" dirty="0">
                <a:solidFill>
                  <a:srgbClr val="414141"/>
                </a:solidFill>
                <a:latin typeface="Calibri"/>
                <a:cs typeface="Calibri"/>
              </a:rPr>
              <a:t> </a:t>
            </a:r>
            <a:r>
              <a:rPr sz="3199" spc="20" dirty="0">
                <a:solidFill>
                  <a:srgbClr val="414141"/>
                </a:solidFill>
                <a:latin typeface="Calibri"/>
                <a:cs typeface="Calibri"/>
              </a:rPr>
              <a:t>git</a:t>
            </a:r>
            <a:endParaRPr sz="3199">
              <a:latin typeface="Calibri"/>
              <a:cs typeface="Calibri"/>
            </a:endParaRPr>
          </a:p>
          <a:p>
            <a:pPr marL="998817" marR="171830" lvl="1" indent="-372440">
              <a:lnSpc>
                <a:spcPts val="2826"/>
              </a:lnSpc>
              <a:spcBef>
                <a:spcPts val="760"/>
              </a:spcBef>
              <a:buClr>
                <a:srgbClr val="E5425D"/>
              </a:buClr>
              <a:buFont typeface="Arial"/>
              <a:buChar char="•"/>
              <a:tabLst>
                <a:tab pos="1006435" algn="l"/>
                <a:tab pos="1007281" algn="l"/>
              </a:tabLst>
            </a:pPr>
            <a:r>
              <a:rPr sz="2666" spc="-13" dirty="0">
                <a:solidFill>
                  <a:srgbClr val="202020"/>
                </a:solidFill>
                <a:latin typeface="Calibri"/>
                <a:cs typeface="Calibri"/>
              </a:rPr>
              <a:t>UI, </a:t>
            </a:r>
            <a:r>
              <a:rPr sz="2666" spc="33" dirty="0">
                <a:solidFill>
                  <a:srgbClr val="202020"/>
                </a:solidFill>
                <a:latin typeface="Calibri"/>
                <a:cs typeface="Calibri"/>
              </a:rPr>
              <a:t>documentation, </a:t>
            </a:r>
            <a:r>
              <a:rPr sz="2666" spc="140" dirty="0">
                <a:solidFill>
                  <a:srgbClr val="202020"/>
                </a:solidFill>
                <a:latin typeface="Calibri"/>
                <a:cs typeface="Calibri"/>
              </a:rPr>
              <a:t>bug </a:t>
            </a:r>
            <a:r>
              <a:rPr sz="2666" spc="40" dirty="0">
                <a:solidFill>
                  <a:srgbClr val="202020"/>
                </a:solidFill>
                <a:latin typeface="Calibri"/>
                <a:cs typeface="Calibri"/>
              </a:rPr>
              <a:t>tracking, </a:t>
            </a:r>
            <a:r>
              <a:rPr sz="2666" spc="20" dirty="0">
                <a:solidFill>
                  <a:srgbClr val="202020"/>
                </a:solidFill>
                <a:latin typeface="Calibri"/>
                <a:cs typeface="Calibri"/>
              </a:rPr>
              <a:t>feature  </a:t>
            </a:r>
            <a:r>
              <a:rPr sz="2666" spc="60" dirty="0">
                <a:solidFill>
                  <a:srgbClr val="202020"/>
                </a:solidFill>
                <a:latin typeface="Calibri"/>
                <a:cs typeface="Calibri"/>
              </a:rPr>
              <a:t>requests, </a:t>
            </a:r>
            <a:r>
              <a:rPr sz="2666" spc="13" dirty="0">
                <a:solidFill>
                  <a:srgbClr val="202020"/>
                </a:solidFill>
                <a:latin typeface="Calibri"/>
                <a:cs typeface="Calibri"/>
              </a:rPr>
              <a:t>pull </a:t>
            </a:r>
            <a:r>
              <a:rPr sz="2666" spc="60" dirty="0">
                <a:solidFill>
                  <a:srgbClr val="202020"/>
                </a:solidFill>
                <a:latin typeface="Calibri"/>
                <a:cs typeface="Calibri"/>
              </a:rPr>
              <a:t>requests, </a:t>
            </a:r>
            <a:r>
              <a:rPr sz="2733" i="1" dirty="0">
                <a:solidFill>
                  <a:srgbClr val="2B2B2B"/>
                </a:solidFill>
                <a:latin typeface="Cambria"/>
                <a:cs typeface="Cambria"/>
              </a:rPr>
              <a:t>and</a:t>
            </a:r>
            <a:r>
              <a:rPr sz="2733" i="1" spc="193" dirty="0">
                <a:solidFill>
                  <a:srgbClr val="2B2B2B"/>
                </a:solidFill>
                <a:latin typeface="Cambria"/>
                <a:cs typeface="Cambria"/>
              </a:rPr>
              <a:t> </a:t>
            </a:r>
            <a:r>
              <a:rPr sz="2733" i="1" spc="-27" dirty="0">
                <a:solidFill>
                  <a:srgbClr val="2B2B2B"/>
                </a:solidFill>
                <a:latin typeface="Cambria"/>
                <a:cs typeface="Cambria"/>
              </a:rPr>
              <a:t>more!</a:t>
            </a:r>
            <a:endParaRPr sz="2733">
              <a:latin typeface="Cambria"/>
              <a:cs typeface="Cambria"/>
            </a:endParaRPr>
          </a:p>
        </p:txBody>
      </p:sp>
      <p:sp>
        <p:nvSpPr>
          <p:cNvPr id="4" name="object 4"/>
          <p:cNvSpPr/>
          <p:nvPr/>
        </p:nvSpPr>
        <p:spPr>
          <a:xfrm>
            <a:off x="524842" y="3771336"/>
            <a:ext cx="2836482" cy="2357826"/>
          </a:xfrm>
          <a:prstGeom prst="rect">
            <a:avLst/>
          </a:prstGeom>
          <a:blipFill>
            <a:blip r:embed="rId3" cstate="print"/>
            <a:stretch>
              <a:fillRect/>
            </a:stretch>
          </a:blipFill>
        </p:spPr>
        <p:txBody>
          <a:bodyPr wrap="square" lIns="0" tIns="0" rIns="0" bIns="0" rtlCol="0"/>
          <a:lstStyle/>
          <a:p>
            <a:endParaRPr sz="2399"/>
          </a:p>
        </p:txBody>
      </p:sp>
      <p:sp>
        <p:nvSpPr>
          <p:cNvPr id="5" name="object 5"/>
          <p:cNvSpPr txBox="1"/>
          <p:nvPr/>
        </p:nvSpPr>
        <p:spPr>
          <a:xfrm>
            <a:off x="524840" y="6098934"/>
            <a:ext cx="2862681" cy="430743"/>
          </a:xfrm>
          <a:prstGeom prst="rect">
            <a:avLst/>
          </a:prstGeom>
          <a:solidFill>
            <a:srgbClr val="FFFFFF"/>
          </a:solidFill>
        </p:spPr>
        <p:txBody>
          <a:bodyPr vert="horz" wrap="square" lIns="0" tIns="60944" rIns="0" bIns="0" rtlCol="0">
            <a:spAutoFit/>
          </a:bodyPr>
          <a:lstStyle/>
          <a:p>
            <a:pPr marL="883699">
              <a:spcBef>
                <a:spcPts val="480"/>
              </a:spcBef>
            </a:pPr>
            <a:r>
              <a:rPr sz="2399" spc="27" dirty="0">
                <a:solidFill>
                  <a:srgbClr val="414141"/>
                </a:solidFill>
                <a:latin typeface="Calibri"/>
                <a:cs typeface="Calibri"/>
              </a:rPr>
              <a:t>Octocat!</a:t>
            </a:r>
            <a:endParaRPr sz="2399">
              <a:latin typeface="Calibri"/>
              <a:cs typeface="Calibri"/>
            </a:endParaRPr>
          </a:p>
        </p:txBody>
      </p:sp>
    </p:spTree>
    <p:extLst>
      <p:ext uri="{BB962C8B-B14F-4D97-AF65-F5344CB8AC3E}">
        <p14:creationId xmlns:p14="http://schemas.microsoft.com/office/powerpoint/2010/main" val="27844024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3757375" cy="1330018"/>
          </a:xfrm>
          <a:prstGeom prst="rect">
            <a:avLst/>
          </a:prstGeom>
        </p:spPr>
        <p:txBody>
          <a:bodyPr vert="horz" wrap="square" lIns="0" tIns="16929" rIns="0" bIns="0" rtlCol="0" anchor="b">
            <a:spAutoFit/>
          </a:bodyPr>
          <a:lstStyle/>
          <a:p>
            <a:pPr marL="16929">
              <a:lnSpc>
                <a:spcPct val="100000"/>
              </a:lnSpc>
              <a:spcBef>
                <a:spcPts val="133"/>
              </a:spcBef>
            </a:pPr>
            <a:r>
              <a:rPr sz="4266" spc="-33" dirty="0"/>
              <a:t>What </a:t>
            </a:r>
            <a:r>
              <a:rPr sz="4266" spc="107" dirty="0"/>
              <a:t>is</a:t>
            </a:r>
            <a:r>
              <a:rPr sz="4266" spc="227" dirty="0"/>
              <a:t> </a:t>
            </a:r>
            <a:r>
              <a:rPr sz="4266" spc="87" dirty="0"/>
              <a:t>GitHub?</a:t>
            </a:r>
            <a:endParaRPr sz="4266"/>
          </a:p>
        </p:txBody>
      </p:sp>
      <p:sp>
        <p:nvSpPr>
          <p:cNvPr id="3" name="object 3"/>
          <p:cNvSpPr txBox="1"/>
          <p:nvPr/>
        </p:nvSpPr>
        <p:spPr>
          <a:xfrm>
            <a:off x="4210222" y="1659589"/>
            <a:ext cx="6809660" cy="1952447"/>
          </a:xfrm>
          <a:prstGeom prst="rect">
            <a:avLst/>
          </a:prstGeom>
        </p:spPr>
        <p:txBody>
          <a:bodyPr vert="horz" wrap="square" lIns="0" tIns="120195" rIns="0" bIns="0" rtlCol="0">
            <a:spAutoFit/>
          </a:bodyPr>
          <a:lstStyle/>
          <a:p>
            <a:pPr marL="694093" indent="-677164">
              <a:spcBef>
                <a:spcPts val="946"/>
              </a:spcBef>
              <a:buClr>
                <a:srgbClr val="E5425D"/>
              </a:buClr>
              <a:buFont typeface="Arial"/>
              <a:buChar char="•"/>
              <a:tabLst>
                <a:tab pos="701711" algn="l"/>
                <a:tab pos="702558" algn="l"/>
              </a:tabLst>
            </a:pPr>
            <a:r>
              <a:rPr sz="3732" spc="167" dirty="0">
                <a:solidFill>
                  <a:srgbClr val="414141"/>
                </a:solidFill>
                <a:latin typeface="Calibri"/>
                <a:cs typeface="Calibri"/>
              </a:rPr>
              <a:t>Founded </a:t>
            </a:r>
            <a:r>
              <a:rPr sz="3732" spc="-7" dirty="0">
                <a:solidFill>
                  <a:srgbClr val="414141"/>
                </a:solidFill>
                <a:latin typeface="Calibri"/>
                <a:cs typeface="Calibri"/>
              </a:rPr>
              <a:t>in</a:t>
            </a:r>
            <a:r>
              <a:rPr sz="3732" spc="60" dirty="0">
                <a:solidFill>
                  <a:srgbClr val="414141"/>
                </a:solidFill>
                <a:latin typeface="Calibri"/>
                <a:cs typeface="Calibri"/>
              </a:rPr>
              <a:t> </a:t>
            </a:r>
            <a:r>
              <a:rPr sz="3732" spc="313" dirty="0">
                <a:solidFill>
                  <a:srgbClr val="414141"/>
                </a:solidFill>
                <a:latin typeface="Calibri"/>
                <a:cs typeface="Calibri"/>
              </a:rPr>
              <a:t>2008</a:t>
            </a:r>
            <a:endParaRPr sz="3732">
              <a:latin typeface="Calibri"/>
              <a:cs typeface="Calibri"/>
            </a:endParaRPr>
          </a:p>
          <a:p>
            <a:pPr marL="694093" marR="6772" indent="-677164">
              <a:lnSpc>
                <a:spcPts val="4438"/>
              </a:lnSpc>
              <a:spcBef>
                <a:spcPts val="1000"/>
              </a:spcBef>
              <a:buClr>
                <a:srgbClr val="E5425D"/>
              </a:buClr>
              <a:buFont typeface="Arial"/>
              <a:buChar char="•"/>
              <a:tabLst>
                <a:tab pos="701711" algn="l"/>
                <a:tab pos="702558" algn="l"/>
              </a:tabLst>
            </a:pPr>
            <a:r>
              <a:rPr sz="3732" spc="152" dirty="0">
                <a:solidFill>
                  <a:srgbClr val="414141"/>
                </a:solidFill>
                <a:latin typeface="Calibri"/>
                <a:cs typeface="Calibri"/>
              </a:rPr>
              <a:t>Also has </a:t>
            </a:r>
            <a:r>
              <a:rPr sz="3732" spc="100" dirty="0">
                <a:solidFill>
                  <a:srgbClr val="414141"/>
                </a:solidFill>
                <a:latin typeface="Calibri"/>
                <a:cs typeface="Calibri"/>
              </a:rPr>
              <a:t>an </a:t>
            </a:r>
            <a:r>
              <a:rPr sz="3732" spc="73" dirty="0">
                <a:solidFill>
                  <a:srgbClr val="414141"/>
                </a:solidFill>
                <a:latin typeface="Calibri"/>
                <a:cs typeface="Calibri"/>
              </a:rPr>
              <a:t>Enterprise</a:t>
            </a:r>
            <a:r>
              <a:rPr sz="3732" spc="-7" dirty="0">
                <a:solidFill>
                  <a:srgbClr val="414141"/>
                </a:solidFill>
                <a:latin typeface="Calibri"/>
                <a:cs typeface="Calibri"/>
              </a:rPr>
              <a:t> </a:t>
            </a:r>
            <a:r>
              <a:rPr sz="3732" spc="40" dirty="0">
                <a:solidFill>
                  <a:srgbClr val="414141"/>
                </a:solidFill>
                <a:latin typeface="Calibri"/>
                <a:cs typeface="Calibri"/>
              </a:rPr>
              <a:t>edition  </a:t>
            </a:r>
            <a:r>
              <a:rPr sz="3732" spc="-40" dirty="0">
                <a:solidFill>
                  <a:srgbClr val="414141"/>
                </a:solidFill>
                <a:latin typeface="Calibri"/>
                <a:cs typeface="Calibri"/>
              </a:rPr>
              <a:t>for</a:t>
            </a:r>
            <a:r>
              <a:rPr sz="3732" spc="113" dirty="0">
                <a:solidFill>
                  <a:srgbClr val="414141"/>
                </a:solidFill>
                <a:latin typeface="Calibri"/>
                <a:cs typeface="Calibri"/>
              </a:rPr>
              <a:t> </a:t>
            </a:r>
            <a:r>
              <a:rPr sz="3732" spc="173" dirty="0">
                <a:solidFill>
                  <a:srgbClr val="414141"/>
                </a:solidFill>
                <a:latin typeface="Calibri"/>
                <a:cs typeface="Calibri"/>
              </a:rPr>
              <a:t>businesses</a:t>
            </a:r>
            <a:endParaRPr sz="3732">
              <a:latin typeface="Calibri"/>
              <a:cs typeface="Calibri"/>
            </a:endParaRPr>
          </a:p>
        </p:txBody>
      </p:sp>
      <p:sp>
        <p:nvSpPr>
          <p:cNvPr id="4" name="object 4"/>
          <p:cNvSpPr/>
          <p:nvPr/>
        </p:nvSpPr>
        <p:spPr>
          <a:xfrm>
            <a:off x="524842" y="3771336"/>
            <a:ext cx="2836482" cy="2357826"/>
          </a:xfrm>
          <a:prstGeom prst="rect">
            <a:avLst/>
          </a:prstGeom>
          <a:blipFill>
            <a:blip r:embed="rId2" cstate="print"/>
            <a:stretch>
              <a:fillRect/>
            </a:stretch>
          </a:blipFill>
        </p:spPr>
        <p:txBody>
          <a:bodyPr wrap="square" lIns="0" tIns="0" rIns="0" bIns="0" rtlCol="0"/>
          <a:lstStyle/>
          <a:p>
            <a:endParaRPr sz="2399"/>
          </a:p>
        </p:txBody>
      </p:sp>
      <p:sp>
        <p:nvSpPr>
          <p:cNvPr id="5" name="object 5"/>
          <p:cNvSpPr txBox="1"/>
          <p:nvPr/>
        </p:nvSpPr>
        <p:spPr>
          <a:xfrm>
            <a:off x="524840" y="6098934"/>
            <a:ext cx="2862681" cy="430743"/>
          </a:xfrm>
          <a:prstGeom prst="rect">
            <a:avLst/>
          </a:prstGeom>
          <a:solidFill>
            <a:srgbClr val="FFFFFF"/>
          </a:solidFill>
        </p:spPr>
        <p:txBody>
          <a:bodyPr vert="horz" wrap="square" lIns="0" tIns="60944" rIns="0" bIns="0" rtlCol="0">
            <a:spAutoFit/>
          </a:bodyPr>
          <a:lstStyle/>
          <a:p>
            <a:pPr marL="883699">
              <a:spcBef>
                <a:spcPts val="480"/>
              </a:spcBef>
            </a:pPr>
            <a:r>
              <a:rPr sz="2399" spc="27" dirty="0">
                <a:solidFill>
                  <a:srgbClr val="414141"/>
                </a:solidFill>
                <a:latin typeface="Calibri"/>
                <a:cs typeface="Calibri"/>
              </a:rPr>
              <a:t>Octocat!</a:t>
            </a:r>
            <a:endParaRPr sz="2399">
              <a:latin typeface="Calibri"/>
              <a:cs typeface="Calibri"/>
            </a:endParaRPr>
          </a:p>
        </p:txBody>
      </p:sp>
    </p:spTree>
    <p:extLst>
      <p:ext uri="{BB962C8B-B14F-4D97-AF65-F5344CB8AC3E}">
        <p14:creationId xmlns:p14="http://schemas.microsoft.com/office/powerpoint/2010/main" val="36451697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19705"/>
            <a:ext cx="12188822" cy="6837402"/>
          </a:xfrm>
          <a:prstGeom prst="rect">
            <a:avLst/>
          </a:prstGeom>
          <a:blipFill>
            <a:blip r:embed="rId2" cstate="print"/>
            <a:stretch>
              <a:fillRect/>
            </a:stretch>
          </a:blipFill>
        </p:spPr>
        <p:txBody>
          <a:bodyPr wrap="square" lIns="0" tIns="0" rIns="0" bIns="0" rtlCol="0"/>
          <a:lstStyle/>
          <a:p>
            <a:endParaRPr sz="2399"/>
          </a:p>
        </p:txBody>
      </p:sp>
      <p:sp>
        <p:nvSpPr>
          <p:cNvPr id="3" name="object 3"/>
          <p:cNvSpPr/>
          <p:nvPr/>
        </p:nvSpPr>
        <p:spPr>
          <a:xfrm>
            <a:off x="0" y="3182213"/>
            <a:ext cx="148128" cy="2064482"/>
          </a:xfrm>
          <a:custGeom>
            <a:avLst/>
            <a:gdLst/>
            <a:ahLst/>
            <a:cxnLst/>
            <a:rect l="l" t="t" r="r" b="b"/>
            <a:pathLst>
              <a:path w="111125" h="1548764">
                <a:moveTo>
                  <a:pt x="110964" y="1548283"/>
                </a:moveTo>
                <a:lnTo>
                  <a:pt x="110964" y="0"/>
                </a:lnTo>
                <a:lnTo>
                  <a:pt x="0" y="0"/>
                </a:lnTo>
                <a:lnTo>
                  <a:pt x="0" y="1548283"/>
                </a:lnTo>
                <a:lnTo>
                  <a:pt x="110964" y="1548283"/>
                </a:lnTo>
                <a:close/>
              </a:path>
            </a:pathLst>
          </a:custGeom>
          <a:solidFill>
            <a:srgbClr val="FC306E"/>
          </a:solidFill>
        </p:spPr>
        <p:txBody>
          <a:bodyPr wrap="square" lIns="0" tIns="0" rIns="0" bIns="0" rtlCol="0"/>
          <a:lstStyle/>
          <a:p>
            <a:endParaRPr sz="2399"/>
          </a:p>
        </p:txBody>
      </p:sp>
      <p:sp>
        <p:nvSpPr>
          <p:cNvPr id="4" name="object 4"/>
          <p:cNvSpPr/>
          <p:nvPr/>
        </p:nvSpPr>
        <p:spPr>
          <a:xfrm>
            <a:off x="4903251" y="466402"/>
            <a:ext cx="2347475" cy="2383223"/>
          </a:xfrm>
          <a:prstGeom prst="rect">
            <a:avLst/>
          </a:prstGeom>
          <a:blipFill>
            <a:blip r:embed="rId3" cstate="print"/>
            <a:stretch>
              <a:fillRect/>
            </a:stretch>
          </a:blipFill>
        </p:spPr>
        <p:txBody>
          <a:bodyPr wrap="square" lIns="0" tIns="0" rIns="0" bIns="0" rtlCol="0"/>
          <a:lstStyle/>
          <a:p>
            <a:endParaRPr sz="2399"/>
          </a:p>
        </p:txBody>
      </p:sp>
      <p:sp>
        <p:nvSpPr>
          <p:cNvPr id="5" name="object 5"/>
          <p:cNvSpPr txBox="1">
            <a:spLocks noGrp="1"/>
          </p:cNvSpPr>
          <p:nvPr>
            <p:ph type="title"/>
          </p:nvPr>
        </p:nvSpPr>
        <p:spPr>
          <a:xfrm>
            <a:off x="3771492" y="2952806"/>
            <a:ext cx="4999111" cy="1330018"/>
          </a:xfrm>
          <a:prstGeom prst="rect">
            <a:avLst/>
          </a:prstGeom>
        </p:spPr>
        <p:txBody>
          <a:bodyPr vert="horz" wrap="square" lIns="0" tIns="16929" rIns="0" bIns="0" rtlCol="0" anchor="b">
            <a:spAutoFit/>
          </a:bodyPr>
          <a:lstStyle/>
          <a:p>
            <a:pPr marL="16929">
              <a:lnSpc>
                <a:spcPct val="100000"/>
              </a:lnSpc>
              <a:spcBef>
                <a:spcPts val="133"/>
              </a:spcBef>
            </a:pPr>
            <a:r>
              <a:rPr sz="4266" spc="60" dirty="0"/>
              <a:t>Additional</a:t>
            </a:r>
            <a:r>
              <a:rPr sz="4266" spc="73" dirty="0"/>
              <a:t> </a:t>
            </a:r>
            <a:r>
              <a:rPr sz="4266" spc="200" dirty="0"/>
              <a:t>Resources</a:t>
            </a:r>
            <a:endParaRPr sz="4266"/>
          </a:p>
        </p:txBody>
      </p:sp>
    </p:spTree>
    <p:extLst>
      <p:ext uri="{BB962C8B-B14F-4D97-AF65-F5344CB8AC3E}">
        <p14:creationId xmlns:p14="http://schemas.microsoft.com/office/powerpoint/2010/main" val="37207072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10222" y="-47531"/>
            <a:ext cx="4999111" cy="1330018"/>
          </a:xfrm>
          <a:prstGeom prst="rect">
            <a:avLst/>
          </a:prstGeom>
        </p:spPr>
        <p:txBody>
          <a:bodyPr vert="horz" wrap="square" lIns="0" tIns="16929" rIns="0" bIns="0" rtlCol="0" anchor="b">
            <a:spAutoFit/>
          </a:bodyPr>
          <a:lstStyle/>
          <a:p>
            <a:pPr marL="16929">
              <a:lnSpc>
                <a:spcPct val="100000"/>
              </a:lnSpc>
              <a:spcBef>
                <a:spcPts val="133"/>
              </a:spcBef>
            </a:pPr>
            <a:r>
              <a:rPr sz="4266" spc="60" dirty="0"/>
              <a:t>Additional</a:t>
            </a:r>
            <a:r>
              <a:rPr sz="4266" spc="73" dirty="0"/>
              <a:t> </a:t>
            </a:r>
            <a:r>
              <a:rPr sz="4266" spc="200" dirty="0"/>
              <a:t>Resources</a:t>
            </a:r>
            <a:endParaRPr sz="4266"/>
          </a:p>
        </p:txBody>
      </p:sp>
      <p:sp>
        <p:nvSpPr>
          <p:cNvPr id="3" name="object 3"/>
          <p:cNvSpPr txBox="1"/>
          <p:nvPr/>
        </p:nvSpPr>
        <p:spPr>
          <a:xfrm>
            <a:off x="4210222" y="1797896"/>
            <a:ext cx="6850289" cy="4313142"/>
          </a:xfrm>
          <a:prstGeom prst="rect">
            <a:avLst/>
          </a:prstGeom>
        </p:spPr>
        <p:txBody>
          <a:bodyPr vert="horz" wrap="square" lIns="0" tIns="16929" rIns="0" bIns="0" rtlCol="0">
            <a:spAutoFit/>
          </a:bodyPr>
          <a:lstStyle/>
          <a:p>
            <a:pPr marL="702558" indent="-685629">
              <a:lnSpc>
                <a:spcPts val="3339"/>
              </a:lnSpc>
              <a:spcBef>
                <a:spcPts val="133"/>
              </a:spcBef>
              <a:buClr>
                <a:srgbClr val="E5425D"/>
              </a:buClr>
              <a:buFont typeface="Arial"/>
              <a:buChar char="•"/>
              <a:tabLst>
                <a:tab pos="701711" algn="l"/>
                <a:tab pos="702558" algn="l"/>
              </a:tabLst>
            </a:pPr>
            <a:r>
              <a:rPr sz="2799" spc="53" dirty="0">
                <a:solidFill>
                  <a:srgbClr val="414141"/>
                </a:solidFill>
                <a:latin typeface="Calibri"/>
                <a:cs typeface="Calibri"/>
              </a:rPr>
              <a:t>Oﬃcial </a:t>
            </a:r>
            <a:r>
              <a:rPr sz="2799" spc="20" dirty="0">
                <a:solidFill>
                  <a:srgbClr val="414141"/>
                </a:solidFill>
                <a:latin typeface="Calibri"/>
                <a:cs typeface="Calibri"/>
              </a:rPr>
              <a:t>git </a:t>
            </a:r>
            <a:r>
              <a:rPr sz="2799" spc="40" dirty="0">
                <a:solidFill>
                  <a:srgbClr val="414141"/>
                </a:solidFill>
                <a:latin typeface="Calibri"/>
                <a:cs typeface="Calibri"/>
              </a:rPr>
              <a:t>site </a:t>
            </a:r>
            <a:r>
              <a:rPr sz="2799" spc="93" dirty="0">
                <a:solidFill>
                  <a:srgbClr val="414141"/>
                </a:solidFill>
                <a:latin typeface="Calibri"/>
                <a:cs typeface="Calibri"/>
              </a:rPr>
              <a:t>and</a:t>
            </a:r>
            <a:r>
              <a:rPr sz="2799" spc="227" dirty="0">
                <a:solidFill>
                  <a:srgbClr val="414141"/>
                </a:solidFill>
                <a:latin typeface="Calibri"/>
                <a:cs typeface="Calibri"/>
              </a:rPr>
              <a:t> </a:t>
            </a:r>
            <a:r>
              <a:rPr sz="2799" spc="-47" dirty="0">
                <a:solidFill>
                  <a:srgbClr val="414141"/>
                </a:solidFill>
                <a:latin typeface="Calibri"/>
                <a:cs typeface="Calibri"/>
              </a:rPr>
              <a:t>tutorial:</a:t>
            </a:r>
            <a:endParaRPr sz="2799">
              <a:latin typeface="Calibri"/>
              <a:cs typeface="Calibri"/>
            </a:endParaRPr>
          </a:p>
          <a:p>
            <a:pPr marL="1235824">
              <a:lnSpc>
                <a:spcPts val="2826"/>
              </a:lnSpc>
            </a:pPr>
            <a:r>
              <a:rPr sz="2399" spc="-20" dirty="0">
                <a:solidFill>
                  <a:srgbClr val="202020"/>
                </a:solidFill>
                <a:latin typeface="Calibri"/>
                <a:cs typeface="Calibri"/>
              </a:rPr>
              <a:t>https://git-scm.com/</a:t>
            </a:r>
            <a:endParaRPr sz="2399">
              <a:latin typeface="Calibri"/>
              <a:cs typeface="Calibri"/>
            </a:endParaRPr>
          </a:p>
          <a:p>
            <a:pPr marL="702558" indent="-685629">
              <a:lnSpc>
                <a:spcPts val="3306"/>
              </a:lnSpc>
              <a:buClr>
                <a:srgbClr val="E5425D"/>
              </a:buClr>
              <a:buFont typeface="Arial"/>
              <a:buChar char="•"/>
              <a:tabLst>
                <a:tab pos="701711" algn="l"/>
                <a:tab pos="702558" algn="l"/>
              </a:tabLst>
            </a:pPr>
            <a:r>
              <a:rPr sz="2799" spc="67" dirty="0">
                <a:solidFill>
                  <a:srgbClr val="414141"/>
                </a:solidFill>
                <a:latin typeface="Calibri"/>
                <a:cs typeface="Calibri"/>
              </a:rPr>
              <a:t>GitHub</a:t>
            </a:r>
            <a:r>
              <a:rPr sz="2799" spc="80" dirty="0">
                <a:solidFill>
                  <a:srgbClr val="414141"/>
                </a:solidFill>
                <a:latin typeface="Calibri"/>
                <a:cs typeface="Calibri"/>
              </a:rPr>
              <a:t> </a:t>
            </a:r>
            <a:r>
              <a:rPr sz="2799" spc="87" dirty="0">
                <a:solidFill>
                  <a:srgbClr val="414141"/>
                </a:solidFill>
                <a:latin typeface="Calibri"/>
                <a:cs typeface="Calibri"/>
              </a:rPr>
              <a:t>guides:</a:t>
            </a:r>
            <a:endParaRPr sz="2799">
              <a:latin typeface="Calibri"/>
              <a:cs typeface="Calibri"/>
            </a:endParaRPr>
          </a:p>
          <a:p>
            <a:pPr marL="1235824">
              <a:lnSpc>
                <a:spcPts val="2859"/>
              </a:lnSpc>
            </a:pPr>
            <a:r>
              <a:rPr sz="2399" dirty="0">
                <a:solidFill>
                  <a:srgbClr val="202020"/>
                </a:solidFill>
                <a:latin typeface="Calibri"/>
                <a:cs typeface="Calibri"/>
              </a:rPr>
              <a:t>https://guides.github.com/</a:t>
            </a:r>
            <a:endParaRPr sz="2399">
              <a:latin typeface="Calibri"/>
              <a:cs typeface="Calibri"/>
            </a:endParaRPr>
          </a:p>
          <a:p>
            <a:pPr marL="702558" indent="-685629">
              <a:lnSpc>
                <a:spcPts val="3339"/>
              </a:lnSpc>
              <a:spcBef>
                <a:spcPts val="67"/>
              </a:spcBef>
              <a:buClr>
                <a:srgbClr val="E5425D"/>
              </a:buClr>
              <a:buFont typeface="Arial"/>
              <a:buChar char="•"/>
              <a:tabLst>
                <a:tab pos="701711" algn="l"/>
                <a:tab pos="702558" algn="l"/>
              </a:tabLst>
            </a:pPr>
            <a:r>
              <a:rPr sz="2799" spc="100" dirty="0">
                <a:solidFill>
                  <a:srgbClr val="414141"/>
                </a:solidFill>
                <a:latin typeface="Calibri"/>
                <a:cs typeface="Calibri"/>
              </a:rPr>
              <a:t>Command</a:t>
            </a:r>
            <a:r>
              <a:rPr sz="2799" spc="80" dirty="0">
                <a:solidFill>
                  <a:srgbClr val="414141"/>
                </a:solidFill>
                <a:latin typeface="Calibri"/>
                <a:cs typeface="Calibri"/>
              </a:rPr>
              <a:t> </a:t>
            </a:r>
            <a:r>
              <a:rPr sz="2799" spc="60" dirty="0">
                <a:solidFill>
                  <a:srgbClr val="414141"/>
                </a:solidFill>
                <a:latin typeface="Calibri"/>
                <a:cs typeface="Calibri"/>
              </a:rPr>
              <a:t>cheatsheet:</a:t>
            </a:r>
            <a:endParaRPr sz="2799">
              <a:latin typeface="Calibri"/>
              <a:cs typeface="Calibri"/>
            </a:endParaRPr>
          </a:p>
          <a:p>
            <a:pPr marL="626377" marR="1302694" indent="609448">
              <a:lnSpc>
                <a:spcPts val="2359"/>
              </a:lnSpc>
              <a:spcBef>
                <a:spcPts val="493"/>
              </a:spcBef>
            </a:pPr>
            <a:r>
              <a:rPr sz="2399" spc="-27" dirty="0">
                <a:solidFill>
                  <a:srgbClr val="202020"/>
                </a:solidFill>
                <a:latin typeface="Calibri"/>
                <a:cs typeface="Calibri"/>
              </a:rPr>
              <a:t>https://training.github.com/kit/  </a:t>
            </a:r>
            <a:r>
              <a:rPr sz="2399" spc="33" dirty="0">
                <a:solidFill>
                  <a:srgbClr val="202020"/>
                </a:solidFill>
                <a:latin typeface="Calibri"/>
                <a:cs typeface="Calibri"/>
              </a:rPr>
              <a:t>downloads/github-git-cheat-sheet.pdf</a:t>
            </a:r>
            <a:endParaRPr sz="2399">
              <a:latin typeface="Calibri"/>
              <a:cs typeface="Calibri"/>
            </a:endParaRPr>
          </a:p>
          <a:p>
            <a:pPr marL="702558" indent="-685629">
              <a:lnSpc>
                <a:spcPts val="3319"/>
              </a:lnSpc>
              <a:buClr>
                <a:srgbClr val="E5425D"/>
              </a:buClr>
              <a:buFont typeface="Arial"/>
              <a:buChar char="•"/>
              <a:tabLst>
                <a:tab pos="701711" algn="l"/>
                <a:tab pos="702558" algn="l"/>
              </a:tabLst>
            </a:pPr>
            <a:r>
              <a:rPr sz="2799" spc="20" dirty="0">
                <a:solidFill>
                  <a:srgbClr val="414141"/>
                </a:solidFill>
                <a:latin typeface="Calibri"/>
                <a:cs typeface="Calibri"/>
              </a:rPr>
              <a:t>Interactive git</a:t>
            </a:r>
            <a:r>
              <a:rPr sz="2799" spc="147" dirty="0">
                <a:solidFill>
                  <a:srgbClr val="414141"/>
                </a:solidFill>
                <a:latin typeface="Calibri"/>
                <a:cs typeface="Calibri"/>
              </a:rPr>
              <a:t> </a:t>
            </a:r>
            <a:r>
              <a:rPr sz="2799" spc="-47" dirty="0">
                <a:solidFill>
                  <a:srgbClr val="414141"/>
                </a:solidFill>
                <a:latin typeface="Calibri"/>
                <a:cs typeface="Calibri"/>
              </a:rPr>
              <a:t>tutorial:</a:t>
            </a:r>
            <a:endParaRPr sz="2799">
              <a:latin typeface="Calibri"/>
              <a:cs typeface="Calibri"/>
            </a:endParaRPr>
          </a:p>
          <a:p>
            <a:pPr marL="1235824">
              <a:lnSpc>
                <a:spcPts val="2859"/>
              </a:lnSpc>
            </a:pPr>
            <a:r>
              <a:rPr sz="2399" spc="-27" dirty="0">
                <a:solidFill>
                  <a:srgbClr val="202020"/>
                </a:solidFill>
                <a:latin typeface="Calibri"/>
                <a:cs typeface="Calibri"/>
              </a:rPr>
              <a:t>https://try.github.io/levels/1/challenges/1</a:t>
            </a:r>
            <a:endParaRPr sz="2399">
              <a:latin typeface="Calibri"/>
              <a:cs typeface="Calibri"/>
            </a:endParaRPr>
          </a:p>
          <a:p>
            <a:pPr marL="702558" indent="-685629">
              <a:lnSpc>
                <a:spcPts val="3339"/>
              </a:lnSpc>
              <a:spcBef>
                <a:spcPts val="67"/>
              </a:spcBef>
              <a:buClr>
                <a:srgbClr val="E5425D"/>
              </a:buClr>
              <a:buFont typeface="Arial"/>
              <a:buChar char="•"/>
              <a:tabLst>
                <a:tab pos="701711" algn="l"/>
                <a:tab pos="702558" algn="l"/>
              </a:tabLst>
            </a:pPr>
            <a:r>
              <a:rPr sz="2799" spc="27" dirty="0">
                <a:solidFill>
                  <a:srgbClr val="414141"/>
                </a:solidFill>
                <a:latin typeface="Calibri"/>
                <a:cs typeface="Calibri"/>
              </a:rPr>
              <a:t>Visual/interactive</a:t>
            </a:r>
            <a:r>
              <a:rPr sz="2799" spc="80" dirty="0">
                <a:solidFill>
                  <a:srgbClr val="414141"/>
                </a:solidFill>
                <a:latin typeface="Calibri"/>
                <a:cs typeface="Calibri"/>
              </a:rPr>
              <a:t> </a:t>
            </a:r>
            <a:r>
              <a:rPr sz="2799" spc="60" dirty="0">
                <a:solidFill>
                  <a:srgbClr val="414141"/>
                </a:solidFill>
                <a:latin typeface="Calibri"/>
                <a:cs typeface="Calibri"/>
              </a:rPr>
              <a:t>cheatsheet:</a:t>
            </a:r>
            <a:endParaRPr sz="2799">
              <a:latin typeface="Calibri"/>
              <a:cs typeface="Calibri"/>
            </a:endParaRPr>
          </a:p>
          <a:p>
            <a:pPr marL="1235824">
              <a:lnSpc>
                <a:spcPts val="2859"/>
              </a:lnSpc>
            </a:pPr>
            <a:r>
              <a:rPr sz="2399" dirty="0">
                <a:solidFill>
                  <a:srgbClr val="202020"/>
                </a:solidFill>
                <a:latin typeface="Calibri"/>
                <a:cs typeface="Calibri"/>
                <a:hlinkClick r:id="rId2"/>
              </a:rPr>
              <a:t>http://ndpsoftware.com/git-cheatsheet.html</a:t>
            </a:r>
            <a:endParaRPr sz="2399">
              <a:latin typeface="Calibri"/>
              <a:cs typeface="Calibri"/>
            </a:endParaRPr>
          </a:p>
        </p:txBody>
      </p:sp>
    </p:spTree>
    <p:extLst>
      <p:ext uri="{BB962C8B-B14F-4D97-AF65-F5344CB8AC3E}">
        <p14:creationId xmlns:p14="http://schemas.microsoft.com/office/powerpoint/2010/main" val="22176886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81843-DB45-4B17-AD7A-DEF7CC85F88D}"/>
              </a:ext>
            </a:extLst>
          </p:cNvPr>
          <p:cNvSpPr>
            <a:spLocks noGrp="1"/>
          </p:cNvSpPr>
          <p:nvPr>
            <p:ph type="title"/>
          </p:nvPr>
        </p:nvSpPr>
        <p:spPr/>
        <p:txBody>
          <a:bodyPr/>
          <a:lstStyle/>
          <a:p>
            <a:r>
              <a:rPr lang="en-US" dirty="0"/>
              <a:t>Theory: Inheritance</a:t>
            </a:r>
          </a:p>
        </p:txBody>
      </p:sp>
      <p:sp>
        <p:nvSpPr>
          <p:cNvPr id="3" name="Content Placeholder 2">
            <a:extLst>
              <a:ext uri="{FF2B5EF4-FFF2-40B4-BE49-F238E27FC236}">
                <a16:creationId xmlns:a16="http://schemas.microsoft.com/office/drawing/2014/main" id="{65A45AA8-14B2-4E3F-9BE8-C8762E3AFD9A}"/>
              </a:ext>
            </a:extLst>
          </p:cNvPr>
          <p:cNvSpPr>
            <a:spLocks noGrp="1"/>
          </p:cNvSpPr>
          <p:nvPr>
            <p:ph idx="1"/>
          </p:nvPr>
        </p:nvSpPr>
        <p:spPr/>
        <p:txBody>
          <a:bodyPr/>
          <a:lstStyle/>
          <a:p>
            <a:r>
              <a:rPr lang="en-US" b="1" dirty="0"/>
              <a:t>Inheritance</a:t>
            </a:r>
            <a:r>
              <a:rPr lang="en-US" dirty="0"/>
              <a:t> is the mechanism by which an object </a:t>
            </a:r>
            <a:r>
              <a:rPr lang="en-US" b="1" dirty="0"/>
              <a:t>acquires the some/all properties of another object(</a:t>
            </a:r>
            <a:r>
              <a:rPr lang="en-US" dirty="0"/>
              <a:t>hierarchical classification)</a:t>
            </a:r>
          </a:p>
          <a:p>
            <a:r>
              <a:rPr lang="en-US" dirty="0"/>
              <a:t>Car is a four wheeler vehicle so assume that we have a class </a:t>
            </a:r>
            <a:r>
              <a:rPr lang="en-US" dirty="0" err="1"/>
              <a:t>FourWheeler</a:t>
            </a:r>
            <a:r>
              <a:rPr lang="en-US" dirty="0"/>
              <a:t> and a sub class of it named Car. Here Car acquires the properties of a class </a:t>
            </a:r>
            <a:r>
              <a:rPr lang="en-US" dirty="0" err="1"/>
              <a:t>FourWheeler</a:t>
            </a:r>
            <a:r>
              <a:rPr lang="en-US" dirty="0"/>
              <a:t>. Other classifications could be a jeep, tempo, van etc. </a:t>
            </a:r>
            <a:r>
              <a:rPr lang="en-US" dirty="0" err="1"/>
              <a:t>FourWheeler</a:t>
            </a:r>
            <a:r>
              <a:rPr lang="en-US" dirty="0"/>
              <a:t> defines a class of vehicles that have four wheels, and specific range of engine power, load carrying capacity etc. Car (termed as a sub-class) acquires these properties from </a:t>
            </a:r>
            <a:r>
              <a:rPr lang="en-US" dirty="0" err="1"/>
              <a:t>FourWheeler</a:t>
            </a:r>
            <a:r>
              <a:rPr lang="en-US" dirty="0"/>
              <a:t>, and has some specific properties, which are different from other classifications of </a:t>
            </a:r>
            <a:r>
              <a:rPr lang="en-US" dirty="0" err="1"/>
              <a:t>FourWheeler</a:t>
            </a:r>
            <a:r>
              <a:rPr lang="en-US" dirty="0"/>
              <a:t>, such as luxury, comfort, shape, size, usage etc. </a:t>
            </a:r>
          </a:p>
          <a:p>
            <a:endParaRPr lang="en-US" dirty="0"/>
          </a:p>
          <a:p>
            <a:endParaRPr lang="en-US" dirty="0"/>
          </a:p>
        </p:txBody>
      </p:sp>
      <p:sp>
        <p:nvSpPr>
          <p:cNvPr id="5" name="Rectangle 2">
            <a:extLst>
              <a:ext uri="{FF2B5EF4-FFF2-40B4-BE49-F238E27FC236}">
                <a16:creationId xmlns:a16="http://schemas.microsoft.com/office/drawing/2014/main" id="{35679C73-541F-4A15-9F6F-B32142A49FAE}"/>
              </a:ext>
            </a:extLst>
          </p:cNvPr>
          <p:cNvSpPr>
            <a:spLocks noChangeArrowheads="1"/>
          </p:cNvSpPr>
          <p:nvPr/>
        </p:nvSpPr>
        <p:spPr bwMode="auto">
          <a:xfrm>
            <a:off x="0" y="-183725"/>
            <a:ext cx="184683" cy="369236"/>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16" tIns="45708" rIns="91416" bIns="45708"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126"/>
            <a:endParaRPr lang="en-US" altLang="en-US" dirty="0"/>
          </a:p>
        </p:txBody>
      </p:sp>
    </p:spTree>
    <p:extLst>
      <p:ext uri="{BB962C8B-B14F-4D97-AF65-F5344CB8AC3E}">
        <p14:creationId xmlns:p14="http://schemas.microsoft.com/office/powerpoint/2010/main" val="9060221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0BB5F-EBB6-474D-86B0-F7A99E061A83}"/>
              </a:ext>
            </a:extLst>
          </p:cNvPr>
          <p:cNvSpPr>
            <a:spLocks noGrp="1"/>
          </p:cNvSpPr>
          <p:nvPr>
            <p:ph type="title"/>
          </p:nvPr>
        </p:nvSpPr>
        <p:spPr/>
        <p:txBody>
          <a:bodyPr/>
          <a:lstStyle/>
          <a:p>
            <a:r>
              <a:rPr lang="en-US" dirty="0"/>
              <a:t>Theory: Polymorphism</a:t>
            </a:r>
          </a:p>
        </p:txBody>
      </p:sp>
      <p:sp>
        <p:nvSpPr>
          <p:cNvPr id="3" name="Content Placeholder 2">
            <a:extLst>
              <a:ext uri="{FF2B5EF4-FFF2-40B4-BE49-F238E27FC236}">
                <a16:creationId xmlns:a16="http://schemas.microsoft.com/office/drawing/2014/main" id="{91922C17-720C-47C8-AF1B-5EB2BEBB84A1}"/>
              </a:ext>
            </a:extLst>
          </p:cNvPr>
          <p:cNvSpPr>
            <a:spLocks noGrp="1"/>
          </p:cNvSpPr>
          <p:nvPr>
            <p:ph idx="1"/>
          </p:nvPr>
        </p:nvSpPr>
        <p:spPr/>
        <p:txBody>
          <a:bodyPr>
            <a:normAutofit fontScale="92500"/>
          </a:bodyPr>
          <a:lstStyle/>
          <a:p>
            <a:r>
              <a:rPr lang="en-US" dirty="0"/>
              <a:t>Polymorphism means to </a:t>
            </a:r>
            <a:r>
              <a:rPr lang="en-US" b="1" dirty="0"/>
              <a:t>process objects differently based on their data type.</a:t>
            </a:r>
          </a:p>
          <a:p>
            <a:r>
              <a:rPr lang="en-US" dirty="0"/>
              <a:t>One method with multiple implementation, for a certain class of action. And which implementation to be used is decided at runtime depending upon the situation (i.e., data type of the object)</a:t>
            </a:r>
          </a:p>
          <a:p>
            <a:r>
              <a:rPr lang="en-US" b="1" dirty="0"/>
              <a:t>Overloading</a:t>
            </a:r>
            <a:r>
              <a:rPr lang="en-US" dirty="0"/>
              <a:t> in simple words means more than one method having the </a:t>
            </a:r>
            <a:r>
              <a:rPr lang="en-US" b="1" dirty="0"/>
              <a:t>same method name that behaves differently based on the arguments passed while calling the method</a:t>
            </a:r>
            <a:r>
              <a:rPr lang="en-US" dirty="0"/>
              <a:t>. This called </a:t>
            </a:r>
            <a:r>
              <a:rPr lang="en-US" b="1" dirty="0"/>
              <a:t>static</a:t>
            </a:r>
            <a:r>
              <a:rPr lang="en-US" dirty="0"/>
              <a:t> because, which method to be invoked is decided at the time of compilation</a:t>
            </a:r>
          </a:p>
          <a:p>
            <a:r>
              <a:rPr lang="en-US" b="1" dirty="0"/>
              <a:t>Overriding</a:t>
            </a:r>
            <a:r>
              <a:rPr lang="en-US" dirty="0"/>
              <a:t> means a derived class is </a:t>
            </a:r>
            <a:r>
              <a:rPr lang="en-US" b="1" dirty="0"/>
              <a:t>implementing a method of its super class</a:t>
            </a:r>
            <a:r>
              <a:rPr lang="en-US" dirty="0"/>
              <a:t>. The call to </a:t>
            </a:r>
            <a:r>
              <a:rPr lang="en-US" dirty="0" err="1"/>
              <a:t>overriden</a:t>
            </a:r>
            <a:r>
              <a:rPr lang="en-US" dirty="0"/>
              <a:t> method is resolved at runtime, thus called runtime polymorphism(</a:t>
            </a:r>
            <a:r>
              <a:rPr lang="en-US" b="1" dirty="0"/>
              <a:t>Dynamic</a:t>
            </a:r>
            <a:r>
              <a:rPr lang="en-US" dirty="0"/>
              <a:t>)</a:t>
            </a:r>
          </a:p>
          <a:p>
            <a:endParaRPr lang="en-US" dirty="0"/>
          </a:p>
        </p:txBody>
      </p:sp>
    </p:spTree>
    <p:extLst>
      <p:ext uri="{BB962C8B-B14F-4D97-AF65-F5344CB8AC3E}">
        <p14:creationId xmlns:p14="http://schemas.microsoft.com/office/powerpoint/2010/main" val="1226777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27036-ECAB-4AEB-90FC-57F8A490919C}"/>
              </a:ext>
            </a:extLst>
          </p:cNvPr>
          <p:cNvSpPr>
            <a:spLocks noGrp="1"/>
          </p:cNvSpPr>
          <p:nvPr>
            <p:ph type="title"/>
          </p:nvPr>
        </p:nvSpPr>
        <p:spPr/>
        <p:txBody>
          <a:bodyPr/>
          <a:lstStyle/>
          <a:p>
            <a:r>
              <a:rPr lang="en-US" sz="4750" dirty="0">
                <a:cs typeface="Calibri Light"/>
              </a:rPr>
              <a:t>Agenda</a:t>
            </a:r>
            <a:endParaRPr lang="en-US" dirty="0"/>
          </a:p>
        </p:txBody>
      </p:sp>
      <p:sp>
        <p:nvSpPr>
          <p:cNvPr id="3" name="Content Placeholder 2">
            <a:extLst>
              <a:ext uri="{FF2B5EF4-FFF2-40B4-BE49-F238E27FC236}">
                <a16:creationId xmlns:a16="http://schemas.microsoft.com/office/drawing/2014/main" id="{9F52AA7D-47D0-480A-AE74-B95921659D66}"/>
              </a:ext>
            </a:extLst>
          </p:cNvPr>
          <p:cNvSpPr>
            <a:spLocks noGrp="1"/>
          </p:cNvSpPr>
          <p:nvPr>
            <p:ph idx="1"/>
          </p:nvPr>
        </p:nvSpPr>
        <p:spPr/>
        <p:txBody>
          <a:bodyPr vert="horz" lIns="0" tIns="45720" rIns="0" bIns="45720" rtlCol="0" anchor="t">
            <a:normAutofit/>
          </a:bodyPr>
          <a:lstStyle/>
          <a:p>
            <a:pPr marL="90805" indent="-90805"/>
            <a:r>
              <a:rPr lang="en-US" sz="1950" dirty="0">
                <a:cs typeface="Calibri"/>
              </a:rPr>
              <a:t>- Homework</a:t>
            </a:r>
            <a:endParaRPr lang="en-US" dirty="0">
              <a:cs typeface="Calibri"/>
            </a:endParaRPr>
          </a:p>
          <a:p>
            <a:pPr marL="90805" indent="-90805"/>
            <a:r>
              <a:rPr lang="en-US" sz="1950">
                <a:cs typeface="Calibri"/>
              </a:rPr>
              <a:t>- Regular Expressions</a:t>
            </a:r>
          </a:p>
          <a:p>
            <a:pPr marL="90805" indent="-90805"/>
            <a:r>
              <a:rPr lang="en-US" sz="1950">
                <a:cs typeface="Calibri"/>
              </a:rPr>
              <a:t>- Lambda Expressions</a:t>
            </a:r>
          </a:p>
          <a:p>
            <a:pPr marL="90805" indent="-90805"/>
            <a:r>
              <a:rPr lang="en-US" sz="1950">
                <a:cs typeface="Calibri"/>
              </a:rPr>
              <a:t>- Github Tutorial</a:t>
            </a:r>
          </a:p>
          <a:p>
            <a:pPr marL="90805" indent="-90805"/>
            <a:r>
              <a:rPr lang="en-US" sz="1950">
                <a:cs typeface="Calibri"/>
              </a:rPr>
              <a:t>- Installing Pycharm</a:t>
            </a:r>
          </a:p>
          <a:p>
            <a:pPr marL="90805" indent="-90805"/>
            <a:r>
              <a:rPr lang="en-US" sz="1950">
                <a:cs typeface="Calibri"/>
              </a:rPr>
              <a:t>- PyGames Book</a:t>
            </a:r>
            <a:endParaRPr lang="en-US" sz="1950" dirty="0">
              <a:cs typeface="Calibri"/>
            </a:endParaRPr>
          </a:p>
        </p:txBody>
      </p:sp>
    </p:spTree>
    <p:extLst>
      <p:ext uri="{BB962C8B-B14F-4D97-AF65-F5344CB8AC3E}">
        <p14:creationId xmlns:p14="http://schemas.microsoft.com/office/powerpoint/2010/main" val="8798630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98C5F-C936-434B-B077-867FE2D96E5B}"/>
              </a:ext>
            </a:extLst>
          </p:cNvPr>
          <p:cNvSpPr>
            <a:spLocks noGrp="1"/>
          </p:cNvSpPr>
          <p:nvPr>
            <p:ph type="title"/>
          </p:nvPr>
        </p:nvSpPr>
        <p:spPr/>
        <p:txBody>
          <a:bodyPr/>
          <a:lstStyle/>
          <a:p>
            <a:r>
              <a:rPr lang="en-US" dirty="0"/>
              <a:t>Regular Expressions</a:t>
            </a:r>
          </a:p>
        </p:txBody>
      </p:sp>
      <p:sp>
        <p:nvSpPr>
          <p:cNvPr id="3" name="Content Placeholder 2">
            <a:extLst>
              <a:ext uri="{FF2B5EF4-FFF2-40B4-BE49-F238E27FC236}">
                <a16:creationId xmlns:a16="http://schemas.microsoft.com/office/drawing/2014/main" id="{25D6B848-0DD3-4F55-AD32-8E5BA3112159}"/>
              </a:ext>
            </a:extLst>
          </p:cNvPr>
          <p:cNvSpPr>
            <a:spLocks noGrp="1"/>
          </p:cNvSpPr>
          <p:nvPr>
            <p:ph idx="1"/>
          </p:nvPr>
        </p:nvSpPr>
        <p:spPr/>
        <p:txBody>
          <a:bodyPr/>
          <a:lstStyle/>
          <a:p>
            <a:r>
              <a:rPr lang="en-US" dirty="0"/>
              <a:t>Regex101.com</a:t>
            </a:r>
          </a:p>
          <a:p>
            <a:endParaRPr lang="en-US" dirty="0"/>
          </a:p>
        </p:txBody>
      </p:sp>
      <p:pic>
        <p:nvPicPr>
          <p:cNvPr id="4" name="Picture 3">
            <a:extLst>
              <a:ext uri="{FF2B5EF4-FFF2-40B4-BE49-F238E27FC236}">
                <a16:creationId xmlns:a16="http://schemas.microsoft.com/office/drawing/2014/main" id="{5ACC6F07-38C9-459B-9888-3DC9C0E26877}"/>
              </a:ext>
            </a:extLst>
          </p:cNvPr>
          <p:cNvPicPr>
            <a:picLocks noChangeAspect="1"/>
          </p:cNvPicPr>
          <p:nvPr/>
        </p:nvPicPr>
        <p:blipFill>
          <a:blip r:embed="rId2"/>
          <a:stretch>
            <a:fillRect/>
          </a:stretch>
        </p:blipFill>
        <p:spPr>
          <a:xfrm>
            <a:off x="4875212" y="1745382"/>
            <a:ext cx="5708107" cy="4564982"/>
          </a:xfrm>
          <a:prstGeom prst="rect">
            <a:avLst/>
          </a:prstGeom>
        </p:spPr>
      </p:pic>
    </p:spTree>
    <p:extLst>
      <p:ext uri="{BB962C8B-B14F-4D97-AF65-F5344CB8AC3E}">
        <p14:creationId xmlns:p14="http://schemas.microsoft.com/office/powerpoint/2010/main" val="34961534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361AF-0400-4A65-A8DD-B231ABE14F8D}"/>
              </a:ext>
            </a:extLst>
          </p:cNvPr>
          <p:cNvSpPr>
            <a:spLocks noGrp="1"/>
          </p:cNvSpPr>
          <p:nvPr>
            <p:ph type="title"/>
          </p:nvPr>
        </p:nvSpPr>
        <p:spPr/>
        <p:txBody>
          <a:bodyPr/>
          <a:lstStyle/>
          <a:p>
            <a:r>
              <a:rPr lang="en-US" dirty="0"/>
              <a:t>Lambda Operations/Functions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8A49BCF-CC6B-4A84-BB44-0FE14A66B309}"/>
                  </a:ext>
                </a:extLst>
              </p:cNvPr>
              <p:cNvSpPr>
                <a:spLocks noGrp="1"/>
              </p:cNvSpPr>
              <p:nvPr>
                <p:ph idx="1"/>
              </p:nvPr>
            </p:nvSpPr>
            <p:spPr/>
            <p:txBody>
              <a:bodyPr/>
              <a:lstStyle/>
              <a:p>
                <a:r>
                  <a:rPr lang="en-US" dirty="0"/>
                  <a:t>A lambda function is a small anonymous function.</a:t>
                </a:r>
              </a:p>
              <a:p>
                <a:r>
                  <a:rPr lang="en-US" dirty="0"/>
                  <a:t>A lambda function can take any number of arguments, but can only have one expression.</a:t>
                </a:r>
              </a:p>
              <a:p>
                <a:endParaRPr lang="en-US" dirty="0"/>
              </a:p>
              <a:p>
                <a:pPr marL="0" indent="0">
                  <a:buNone/>
                </a:pPr>
                <a:endParaRPr lang="en-US" dirty="0"/>
              </a:p>
              <a:p>
                <a:pPr marL="0" indent="0" algn="ctr">
                  <a:buNone/>
                </a:pPr>
                <a14:m>
                  <m:oMathPara xmlns:m="http://schemas.openxmlformats.org/officeDocument/2006/math">
                    <m:oMathParaPr>
                      <m:jc m:val="centerGroup"/>
                    </m:oMathParaPr>
                    <m:oMath xmlns:m="http://schemas.openxmlformats.org/officeDocument/2006/math">
                      <m:r>
                        <m:rPr>
                          <m:nor/>
                        </m:rPr>
                        <a:rPr lang="en-US"/>
                        <m:t>lambda</m:t>
                      </m:r>
                      <m:r>
                        <m:rPr>
                          <m:nor/>
                        </m:rPr>
                        <a:rPr lang="en-US"/>
                        <m:t> </m:t>
                      </m:r>
                      <m:r>
                        <m:rPr>
                          <m:nor/>
                        </m:rPr>
                        <a:rPr lang="en-US" i="1"/>
                        <m:t>arguments</m:t>
                      </m:r>
                      <m:r>
                        <m:rPr>
                          <m:nor/>
                        </m:rPr>
                        <a:rPr lang="en-US" i="1"/>
                        <m:t> </m:t>
                      </m:r>
                      <m:r>
                        <m:rPr>
                          <m:nor/>
                        </m:rPr>
                        <a:rPr lang="en-US"/>
                        <m:t>: </m:t>
                      </m:r>
                      <m:r>
                        <m:rPr>
                          <m:nor/>
                        </m:rPr>
                        <a:rPr lang="en-US" i="1"/>
                        <m:t>expression</m:t>
                      </m:r>
                    </m:oMath>
                  </m:oMathPara>
                </a14:m>
                <a:endParaRPr lang="en-US" dirty="0"/>
              </a:p>
            </p:txBody>
          </p:sp>
        </mc:Choice>
        <mc:Fallback>
          <p:sp>
            <p:nvSpPr>
              <p:cNvPr id="3" name="Content Placeholder 2">
                <a:extLst>
                  <a:ext uri="{FF2B5EF4-FFF2-40B4-BE49-F238E27FC236}">
                    <a16:creationId xmlns:a16="http://schemas.microsoft.com/office/drawing/2014/main" id="{B8A49BCF-CC6B-4A84-BB44-0FE14A66B309}"/>
                  </a:ext>
                </a:extLst>
              </p:cNvPr>
              <p:cNvSpPr>
                <a:spLocks noGrp="1" noRot="1" noChangeAspect="1" noMove="1" noResize="1" noEditPoints="1" noAdjustHandles="1" noChangeArrowheads="1" noChangeShapeType="1" noTextEdit="1"/>
              </p:cNvSpPr>
              <p:nvPr>
                <p:ph idx="1"/>
              </p:nvPr>
            </p:nvSpPr>
            <p:spPr>
              <a:blipFill>
                <a:blip r:embed="rId2"/>
                <a:stretch>
                  <a:fillRect l="-667" t="-1667"/>
                </a:stretch>
              </a:blipFill>
            </p:spPr>
            <p:txBody>
              <a:bodyPr/>
              <a:lstStyle/>
              <a:p>
                <a:r>
                  <a:rPr lang="en-US">
                    <a:noFill/>
                  </a:rPr>
                  <a:t> </a:t>
                </a:r>
              </a:p>
            </p:txBody>
          </p:sp>
        </mc:Fallback>
      </mc:AlternateContent>
    </p:spTree>
    <p:extLst>
      <p:ext uri="{BB962C8B-B14F-4D97-AF65-F5344CB8AC3E}">
        <p14:creationId xmlns:p14="http://schemas.microsoft.com/office/powerpoint/2010/main" val="18713972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3.xml><?xml version="1.0" encoding="utf-8"?>
<a:theme xmlns:a="http://schemas.openxmlformats.org/drawingml/2006/main" name="Office Theme">
  <a:themeElements>
    <a:clrScheme name="Woodgrain_16x9">
      <a:dk1>
        <a:sysClr val="windowText" lastClr="000000"/>
      </a:dk1>
      <a:lt1>
        <a:sysClr val="window" lastClr="FFFFFF"/>
      </a:lt1>
      <a:dk2>
        <a:srgbClr val="90B365"/>
      </a:dk2>
      <a:lt2>
        <a:srgbClr val="EEECE1"/>
      </a:lt2>
      <a:accent1>
        <a:srgbClr val="4283D2"/>
      </a:accent1>
      <a:accent2>
        <a:srgbClr val="6E9D35"/>
      </a:accent2>
      <a:accent3>
        <a:srgbClr val="DE6742"/>
      </a:accent3>
      <a:accent4>
        <a:srgbClr val="8F73DF"/>
      </a:accent4>
      <a:accent5>
        <a:srgbClr val="CB991B"/>
      </a:accent5>
      <a:accent6>
        <a:srgbClr val="7F7F7F"/>
      </a:accent6>
      <a:hlink>
        <a:srgbClr val="90B365"/>
      </a:hlink>
      <a:folHlink>
        <a:srgbClr val="7F7F7F"/>
      </a:folHlink>
    </a:clrScheme>
    <a:fontScheme name="Century">
      <a:majorFont>
        <a:latin typeface="Century"/>
        <a:ea typeface=""/>
        <a:cs typeface=""/>
      </a:majorFont>
      <a:minorFont>
        <a:latin typeface="Century"/>
        <a:ea typeface=""/>
        <a:cs typeface=""/>
      </a:minorFont>
    </a:fontScheme>
    <a:fmtScheme name="Elemental">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threePt" dir="tl">
              <a:rot lat="0" lon="0" rev="19800000"/>
            </a:lightRig>
          </a:scene3d>
          <a:sp3d prstMaterial="plastic">
            <a:bevelT w="25400" h="1905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4.xml><?xml version="1.0" encoding="utf-8"?>
<a:theme xmlns:a="http://schemas.openxmlformats.org/drawingml/2006/main" name="Office Theme">
  <a:themeElements>
    <a:clrScheme name="Woodgrain_16x9">
      <a:dk1>
        <a:sysClr val="windowText" lastClr="000000"/>
      </a:dk1>
      <a:lt1>
        <a:sysClr val="window" lastClr="FFFFFF"/>
      </a:lt1>
      <a:dk2>
        <a:srgbClr val="90B365"/>
      </a:dk2>
      <a:lt2>
        <a:srgbClr val="EEECE1"/>
      </a:lt2>
      <a:accent1>
        <a:srgbClr val="4283D2"/>
      </a:accent1>
      <a:accent2>
        <a:srgbClr val="6E9D35"/>
      </a:accent2>
      <a:accent3>
        <a:srgbClr val="DE6742"/>
      </a:accent3>
      <a:accent4>
        <a:srgbClr val="8F73DF"/>
      </a:accent4>
      <a:accent5>
        <a:srgbClr val="CB991B"/>
      </a:accent5>
      <a:accent6>
        <a:srgbClr val="7F7F7F"/>
      </a:accent6>
      <a:hlink>
        <a:srgbClr val="90B365"/>
      </a:hlink>
      <a:folHlink>
        <a:srgbClr val="7F7F7F"/>
      </a:folHlink>
    </a:clrScheme>
    <a:fontScheme name="Century">
      <a:majorFont>
        <a:latin typeface="Century"/>
        <a:ea typeface=""/>
        <a:cs typeface=""/>
      </a:majorFont>
      <a:minorFont>
        <a:latin typeface="Century"/>
        <a:ea typeface=""/>
        <a:cs typeface=""/>
      </a:minorFont>
    </a:fontScheme>
    <a:fmtScheme name="Elemental">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threePt" dir="tl">
              <a:rot lat="0" lon="0" rev="19800000"/>
            </a:lightRig>
          </a:scene3d>
          <a:sp3d prstMaterial="plastic">
            <a:bevelT w="25400" h="1905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A147DDEC6542D4C80E2AEADB2294918" ma:contentTypeVersion="2" ma:contentTypeDescription="Create a new document." ma:contentTypeScope="" ma:versionID="51248667e3f6cda6183a57bcc31f1386">
  <xsd:schema xmlns:xsd="http://www.w3.org/2001/XMLSchema" xmlns:xs="http://www.w3.org/2001/XMLSchema" xmlns:p="http://schemas.microsoft.com/office/2006/metadata/properties" xmlns:ns3="3bab8906-1c9b-46bf-a2e6-7807ac4339e6" targetNamespace="http://schemas.microsoft.com/office/2006/metadata/properties" ma:root="true" ma:fieldsID="a4e474021397f43a0dfc907f386739cf" ns3:_="">
    <xsd:import namespace="3bab8906-1c9b-46bf-a2e6-7807ac4339e6"/>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ab8906-1c9b-46bf-a2e6-7807ac4339e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335E791-7449-4708-8DE9-182EC4D8A134}">
  <ds:schemaRefs>
    <ds:schemaRef ds:uri="http://purl.org/dc/elements/1.1/"/>
    <ds:schemaRef ds:uri="http://schemas.microsoft.com/office/2006/metadata/properties"/>
    <ds:schemaRef ds:uri="http://purl.org/dc/terms/"/>
    <ds:schemaRef ds:uri="http://schemas.openxmlformats.org/package/2006/metadata/core-properties"/>
    <ds:schemaRef ds:uri="3bab8906-1c9b-46bf-a2e6-7807ac4339e6"/>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8A1F4621-A13D-4BCB-9E8D-39340A43306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bab8906-1c9b-46bf-a2e6-7807ac4339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B44E39A-813B-4B2C-A507-9847D429A38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Retrospect</Template>
  <TotalTime>17</TotalTime>
  <Words>1133</Words>
  <Application>Microsoft Office PowerPoint</Application>
  <PresentationFormat>Custom</PresentationFormat>
  <Paragraphs>170</Paragraphs>
  <Slides>47</Slides>
  <Notes>0</Notes>
  <HiddenSlides>0</HiddenSlides>
  <MMClips>0</MMClips>
  <ScaleCrop>false</ScaleCrop>
  <HeadingPairs>
    <vt:vector size="4" baseType="variant">
      <vt:variant>
        <vt:lpstr>Theme</vt:lpstr>
      </vt:variant>
      <vt:variant>
        <vt:i4>2</vt:i4>
      </vt:variant>
      <vt:variant>
        <vt:lpstr>Slide Titles</vt:lpstr>
      </vt:variant>
      <vt:variant>
        <vt:i4>47</vt:i4>
      </vt:variant>
    </vt:vector>
  </HeadingPairs>
  <TitlesOfParts>
    <vt:vector size="49" baseType="lpstr">
      <vt:lpstr>Retrospect</vt:lpstr>
      <vt:lpstr>Ion Boardroom</vt:lpstr>
      <vt:lpstr>Learn Python 12 </vt:lpstr>
      <vt:lpstr>Agenda</vt:lpstr>
      <vt:lpstr>Theory: Abstraction</vt:lpstr>
      <vt:lpstr>Theory: Encapsulation</vt:lpstr>
      <vt:lpstr>Theory: Inheritance</vt:lpstr>
      <vt:lpstr>Theory: Polymorphism</vt:lpstr>
      <vt:lpstr>Agenda</vt:lpstr>
      <vt:lpstr>Regular Expressions</vt:lpstr>
      <vt:lpstr>Lambda Operations/Functions</vt:lpstr>
      <vt:lpstr>Lambda Operations/Functions</vt:lpstr>
      <vt:lpstr>Github Tutorial </vt:lpstr>
      <vt:lpstr>Overview</vt:lpstr>
      <vt:lpstr>1</vt:lpstr>
      <vt:lpstr>Install git</vt:lpstr>
      <vt:lpstr>Create Github account</vt:lpstr>
      <vt:lpstr>What is version control?</vt:lpstr>
      <vt:lpstr>2</vt:lpstr>
      <vt:lpstr>What is version control?</vt:lpstr>
      <vt:lpstr>What is git?</vt:lpstr>
      <vt:lpstr>What is git?</vt:lpstr>
      <vt:lpstr>3</vt:lpstr>
      <vt:lpstr>How does git work?</vt:lpstr>
      <vt:lpstr>Key Concepts: Snapshots</vt:lpstr>
      <vt:lpstr>Key Concepts: Commit</vt:lpstr>
      <vt:lpstr>Key Concepts: Commit</vt:lpstr>
      <vt:lpstr>Key Concepts: Repositories</vt:lpstr>
      <vt:lpstr>Key Concepts: Repositories</vt:lpstr>
      <vt:lpstr>Key Concepts: Repositories</vt:lpstr>
      <vt:lpstr>Key Concepts: Branches</vt:lpstr>
      <vt:lpstr>So, what does a typical project look like?</vt:lpstr>
      <vt:lpstr>So, what does a typical project look like?</vt:lpstr>
      <vt:lpstr>So, what is HEAD?</vt:lpstr>
      <vt:lpstr>So, what is HEAD?</vt:lpstr>
      <vt:lpstr>So, what is HEAD?</vt:lpstr>
      <vt:lpstr>So, what is MASTER?</vt:lpstr>
      <vt:lpstr>Key Concepts: Branching oﬀ of the master  branch</vt:lpstr>
      <vt:lpstr>Key Concepts: Branching oﬀ of the master  branch</vt:lpstr>
      <vt:lpstr>Key Concepts: Merging</vt:lpstr>
      <vt:lpstr>Key Concepts: How do you make a commit  anyway?</vt:lpstr>
      <vt:lpstr>PowerPoint Presentation</vt:lpstr>
      <vt:lpstr>Key Concepts: How do you make a commit  anyway?</vt:lpstr>
      <vt:lpstr>Key Concepts: How do you make a commit  anyway?</vt:lpstr>
      <vt:lpstr>4</vt:lpstr>
      <vt:lpstr>What is GitHub?</vt:lpstr>
      <vt:lpstr>What is GitHub?</vt:lpstr>
      <vt:lpstr>Additional Resources</vt:lpstr>
      <vt:lpstr>Additional Resources</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Github Tutorial</dc:title>
  <dc:creator>Vishal Yelisetti</dc:creator>
  <cp:lastModifiedBy>Yelisetti, Vishal</cp:lastModifiedBy>
  <cp:revision>68</cp:revision>
  <dcterms:created xsi:type="dcterms:W3CDTF">2018-11-14T22:39:50Z</dcterms:created>
  <dcterms:modified xsi:type="dcterms:W3CDTF">2020-10-24T13:46:05Z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0x0101005A147DDEC6542D4C80E2AEADB2294918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